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306" r:id="rId4"/>
    <p:sldId id="308" r:id="rId5"/>
    <p:sldId id="309" r:id="rId6"/>
    <p:sldId id="312" r:id="rId7"/>
    <p:sldId id="313" r:id="rId8"/>
    <p:sldId id="310" r:id="rId9"/>
    <p:sldId id="311" r:id="rId10"/>
    <p:sldId id="314" r:id="rId11"/>
    <p:sldId id="319" r:id="rId12"/>
    <p:sldId id="318" r:id="rId13"/>
    <p:sldId id="317" r:id="rId14"/>
    <p:sldId id="315" r:id="rId15"/>
    <p:sldId id="316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D558E7-14AB-4FA9-B9E7-718A8553E365}" v="87" dt="2025-01-15T09:15:51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Bello" userId="cb0959ee5769ce6a" providerId="LiveId" clId="{1FD558E7-14AB-4FA9-B9E7-718A8553E365}"/>
    <pc:docChg chg="undo custSel addSld modSld sldOrd">
      <pc:chgData name="Daniel Bello" userId="cb0959ee5769ce6a" providerId="LiveId" clId="{1FD558E7-14AB-4FA9-B9E7-718A8553E365}" dt="2025-01-15T09:24:10.223" v="1509" actId="1076"/>
      <pc:docMkLst>
        <pc:docMk/>
      </pc:docMkLst>
      <pc:sldChg chg="modSp mod">
        <pc:chgData name="Daniel Bello" userId="cb0959ee5769ce6a" providerId="LiveId" clId="{1FD558E7-14AB-4FA9-B9E7-718A8553E365}" dt="2025-01-15T09:17:49.125" v="1431" actId="20577"/>
        <pc:sldMkLst>
          <pc:docMk/>
          <pc:sldMk cId="3789764494" sldId="256"/>
        </pc:sldMkLst>
        <pc:spChg chg="mod">
          <ac:chgData name="Daniel Bello" userId="cb0959ee5769ce6a" providerId="LiveId" clId="{1FD558E7-14AB-4FA9-B9E7-718A8553E365}" dt="2025-01-15T03:53:26.708" v="359" actId="3062"/>
          <ac:spMkLst>
            <pc:docMk/>
            <pc:sldMk cId="3789764494" sldId="256"/>
            <ac:spMk id="2" creationId="{9C59099D-3332-FE89-16EE-907C4EC934D4}"/>
          </ac:spMkLst>
        </pc:spChg>
        <pc:spChg chg="mod">
          <ac:chgData name="Daniel Bello" userId="cb0959ee5769ce6a" providerId="LiveId" clId="{1FD558E7-14AB-4FA9-B9E7-718A8553E365}" dt="2025-01-15T09:17:49.125" v="1431" actId="20577"/>
          <ac:spMkLst>
            <pc:docMk/>
            <pc:sldMk cId="3789764494" sldId="256"/>
            <ac:spMk id="3" creationId="{BD3BCDB9-1E35-A3AB-2C46-5BF6DFA0010D}"/>
          </ac:spMkLst>
        </pc:spChg>
      </pc:sldChg>
      <pc:sldChg chg="addSp delSp modSp mod ord">
        <pc:chgData name="Daniel Bello" userId="cb0959ee5769ce6a" providerId="LiveId" clId="{1FD558E7-14AB-4FA9-B9E7-718A8553E365}" dt="2025-01-15T09:20:53.018" v="1452" actId="113"/>
        <pc:sldMkLst>
          <pc:docMk/>
          <pc:sldMk cId="679993082" sldId="306"/>
        </pc:sldMkLst>
        <pc:spChg chg="mod">
          <ac:chgData name="Daniel Bello" userId="cb0959ee5769ce6a" providerId="LiveId" clId="{1FD558E7-14AB-4FA9-B9E7-718A8553E365}" dt="2025-01-15T09:20:53.018" v="1452" actId="113"/>
          <ac:spMkLst>
            <pc:docMk/>
            <pc:sldMk cId="679993082" sldId="306"/>
            <ac:spMk id="2" creationId="{00000000-0000-0000-0000-000000000000}"/>
          </ac:spMkLst>
        </pc:spChg>
        <pc:spChg chg="add del mod">
          <ac:chgData name="Daniel Bello" userId="cb0959ee5769ce6a" providerId="LiveId" clId="{1FD558E7-14AB-4FA9-B9E7-718A8553E365}" dt="2025-01-15T04:48:52.182" v="583" actId="478"/>
          <ac:spMkLst>
            <pc:docMk/>
            <pc:sldMk cId="679993082" sldId="306"/>
            <ac:spMk id="4" creationId="{FD6A0692-4ECE-1B37-2907-417A5F37AF4A}"/>
          </ac:spMkLst>
        </pc:spChg>
        <pc:spChg chg="del">
          <ac:chgData name="Daniel Bello" userId="cb0959ee5769ce6a" providerId="LiveId" clId="{1FD558E7-14AB-4FA9-B9E7-718A8553E365}" dt="2025-01-15T03:43:14.495" v="21" actId="478"/>
          <ac:spMkLst>
            <pc:docMk/>
            <pc:sldMk cId="679993082" sldId="306"/>
            <ac:spMk id="11" creationId="{FDABC807-E792-4C73-ABE4-BD3BACA720BC}"/>
          </ac:spMkLst>
        </pc:spChg>
        <pc:spChg chg="mod">
          <ac:chgData name="Daniel Bello" userId="cb0959ee5769ce6a" providerId="LiveId" clId="{1FD558E7-14AB-4FA9-B9E7-718A8553E365}" dt="2025-01-15T03:52:29.866" v="358" actId="790"/>
          <ac:spMkLst>
            <pc:docMk/>
            <pc:sldMk cId="679993082" sldId="306"/>
            <ac:spMk id="13" creationId="{00000000-0000-0000-0000-000000000000}"/>
          </ac:spMkLst>
        </pc:spChg>
      </pc:sldChg>
      <pc:sldChg chg="addSp delSp modSp new mod ord">
        <pc:chgData name="Daniel Bello" userId="cb0959ee5769ce6a" providerId="LiveId" clId="{1FD558E7-14AB-4FA9-B9E7-718A8553E365}" dt="2025-01-15T09:20:37.408" v="1450" actId="113"/>
        <pc:sldMkLst>
          <pc:docMk/>
          <pc:sldMk cId="3163684842" sldId="307"/>
        </pc:sldMkLst>
        <pc:spChg chg="del">
          <ac:chgData name="Daniel Bello" userId="cb0959ee5769ce6a" providerId="LiveId" clId="{1FD558E7-14AB-4FA9-B9E7-718A8553E365}" dt="2025-01-15T03:41:54.798" v="1" actId="478"/>
          <ac:spMkLst>
            <pc:docMk/>
            <pc:sldMk cId="3163684842" sldId="307"/>
            <ac:spMk id="2" creationId="{CF05EE1C-81FB-C88E-E732-E87866B33FFA}"/>
          </ac:spMkLst>
        </pc:spChg>
        <pc:spChg chg="del">
          <ac:chgData name="Daniel Bello" userId="cb0959ee5769ce6a" providerId="LiveId" clId="{1FD558E7-14AB-4FA9-B9E7-718A8553E365}" dt="2025-01-15T03:41:54.798" v="1" actId="478"/>
          <ac:spMkLst>
            <pc:docMk/>
            <pc:sldMk cId="3163684842" sldId="307"/>
            <ac:spMk id="3" creationId="{3D9FEA71-C57F-C5D6-383D-037EF969066C}"/>
          </ac:spMkLst>
        </pc:spChg>
        <pc:spChg chg="del">
          <ac:chgData name="Daniel Bello" userId="cb0959ee5769ce6a" providerId="LiveId" clId="{1FD558E7-14AB-4FA9-B9E7-718A8553E365}" dt="2025-01-15T03:41:54.798" v="1" actId="478"/>
          <ac:spMkLst>
            <pc:docMk/>
            <pc:sldMk cId="3163684842" sldId="307"/>
            <ac:spMk id="4" creationId="{69C5BA83-285A-B4D6-59E0-2F11CF5BF649}"/>
          </ac:spMkLst>
        </pc:spChg>
        <pc:spChg chg="add mod">
          <ac:chgData name="Daniel Bello" userId="cb0959ee5769ce6a" providerId="LiveId" clId="{1FD558E7-14AB-4FA9-B9E7-718A8553E365}" dt="2025-01-15T03:50:02.598" v="211" actId="1035"/>
          <ac:spMkLst>
            <pc:docMk/>
            <pc:sldMk cId="3163684842" sldId="307"/>
            <ac:spMk id="6" creationId="{9E5FF2A8-C3B0-838B-D36D-FB7AB3CCB9B6}"/>
          </ac:spMkLst>
        </pc:spChg>
        <pc:spChg chg="add mod">
          <ac:chgData name="Daniel Bello" userId="cb0959ee5769ce6a" providerId="LiveId" clId="{1FD558E7-14AB-4FA9-B9E7-718A8553E365}" dt="2025-01-15T03:50:02.598" v="211" actId="1035"/>
          <ac:spMkLst>
            <pc:docMk/>
            <pc:sldMk cId="3163684842" sldId="307"/>
            <ac:spMk id="8" creationId="{8374ECBF-425E-CBE7-B914-C017C849FD1B}"/>
          </ac:spMkLst>
        </pc:spChg>
        <pc:spChg chg="add mod">
          <ac:chgData name="Daniel Bello" userId="cb0959ee5769ce6a" providerId="LiveId" clId="{1FD558E7-14AB-4FA9-B9E7-718A8553E365}" dt="2025-01-15T03:50:02.598" v="211" actId="1035"/>
          <ac:spMkLst>
            <pc:docMk/>
            <pc:sldMk cId="3163684842" sldId="307"/>
            <ac:spMk id="10" creationId="{AE87A648-BFB0-1652-7EEC-69259211BD6F}"/>
          </ac:spMkLst>
        </pc:spChg>
        <pc:spChg chg="add mod">
          <ac:chgData name="Daniel Bello" userId="cb0959ee5769ce6a" providerId="LiveId" clId="{1FD558E7-14AB-4FA9-B9E7-718A8553E365}" dt="2025-01-15T03:50:02.598" v="211" actId="1035"/>
          <ac:spMkLst>
            <pc:docMk/>
            <pc:sldMk cId="3163684842" sldId="307"/>
            <ac:spMk id="13" creationId="{B0B3725E-96AD-9F85-8CA9-07DE1D680721}"/>
          </ac:spMkLst>
        </pc:spChg>
        <pc:spChg chg="add mod">
          <ac:chgData name="Daniel Bello" userId="cb0959ee5769ce6a" providerId="LiveId" clId="{1FD558E7-14AB-4FA9-B9E7-718A8553E365}" dt="2025-01-15T09:20:37.408" v="1450" actId="113"/>
          <ac:spMkLst>
            <pc:docMk/>
            <pc:sldMk cId="3163684842" sldId="307"/>
            <ac:spMk id="14" creationId="{0E8087E4-6B1A-1A35-CC6B-F1E11AA8A380}"/>
          </ac:spMkLst>
        </pc:spChg>
        <pc:spChg chg="add del mod">
          <ac:chgData name="Daniel Bello" userId="cb0959ee5769ce6a" providerId="LiveId" clId="{1FD558E7-14AB-4FA9-B9E7-718A8553E365}" dt="2025-01-15T04:48:49.629" v="582" actId="478"/>
          <ac:spMkLst>
            <pc:docMk/>
            <pc:sldMk cId="3163684842" sldId="307"/>
            <ac:spMk id="15" creationId="{E120F230-2D7C-8DB6-1A20-8E753ECA8A2C}"/>
          </ac:spMkLst>
        </pc:spChg>
        <pc:graphicFrameChg chg="add del mod modGraphic">
          <ac:chgData name="Daniel Bello" userId="cb0959ee5769ce6a" providerId="LiveId" clId="{1FD558E7-14AB-4FA9-B9E7-718A8553E365}" dt="2025-01-15T03:46:40.855" v="68" actId="478"/>
          <ac:graphicFrameMkLst>
            <pc:docMk/>
            <pc:sldMk cId="3163684842" sldId="307"/>
            <ac:graphicFrameMk id="11" creationId="{027F3676-D5FC-EB9A-57B6-C6CA2D2B447D}"/>
          </ac:graphicFrameMkLst>
        </pc:graphicFrameChg>
        <pc:picChg chg="add mod">
          <ac:chgData name="Daniel Bello" userId="cb0959ee5769ce6a" providerId="LiveId" clId="{1FD558E7-14AB-4FA9-B9E7-718A8553E365}" dt="2025-01-15T03:50:02.598" v="211" actId="1035"/>
          <ac:picMkLst>
            <pc:docMk/>
            <pc:sldMk cId="3163684842" sldId="307"/>
            <ac:picMk id="5" creationId="{616BDEF5-DC4C-DD92-9996-47F38D92FAFA}"/>
          </ac:picMkLst>
        </pc:picChg>
        <pc:picChg chg="add mod">
          <ac:chgData name="Daniel Bello" userId="cb0959ee5769ce6a" providerId="LiveId" clId="{1FD558E7-14AB-4FA9-B9E7-718A8553E365}" dt="2025-01-15T03:50:02.598" v="211" actId="1035"/>
          <ac:picMkLst>
            <pc:docMk/>
            <pc:sldMk cId="3163684842" sldId="307"/>
            <ac:picMk id="7" creationId="{D934F8CB-8595-DC61-6DBD-8228AFE35646}"/>
          </ac:picMkLst>
        </pc:picChg>
        <pc:picChg chg="add mod">
          <ac:chgData name="Daniel Bello" userId="cb0959ee5769ce6a" providerId="LiveId" clId="{1FD558E7-14AB-4FA9-B9E7-718A8553E365}" dt="2025-01-15T03:50:02.598" v="211" actId="1035"/>
          <ac:picMkLst>
            <pc:docMk/>
            <pc:sldMk cId="3163684842" sldId="307"/>
            <ac:picMk id="9" creationId="{E1811000-AAA9-4518-6453-E86B2187CB75}"/>
          </ac:picMkLst>
        </pc:picChg>
        <pc:picChg chg="add mod">
          <ac:chgData name="Daniel Bello" userId="cb0959ee5769ce6a" providerId="LiveId" clId="{1FD558E7-14AB-4FA9-B9E7-718A8553E365}" dt="2025-01-15T03:50:02.598" v="211" actId="1035"/>
          <ac:picMkLst>
            <pc:docMk/>
            <pc:sldMk cId="3163684842" sldId="307"/>
            <ac:picMk id="12" creationId="{FC064182-4C4B-CF33-E85D-A9AC75D2AE27}"/>
          </ac:picMkLst>
        </pc:picChg>
      </pc:sldChg>
      <pc:sldChg chg="addSp delSp modSp new mod">
        <pc:chgData name="Daniel Bello" userId="cb0959ee5769ce6a" providerId="LiveId" clId="{1FD558E7-14AB-4FA9-B9E7-718A8553E365}" dt="2025-01-15T09:20:59.531" v="1454" actId="14100"/>
        <pc:sldMkLst>
          <pc:docMk/>
          <pc:sldMk cId="808103679" sldId="308"/>
        </pc:sldMkLst>
        <pc:spChg chg="del">
          <ac:chgData name="Daniel Bello" userId="cb0959ee5769ce6a" providerId="LiveId" clId="{1FD558E7-14AB-4FA9-B9E7-718A8553E365}" dt="2025-01-15T03:53:34.990" v="360" actId="478"/>
          <ac:spMkLst>
            <pc:docMk/>
            <pc:sldMk cId="808103679" sldId="308"/>
            <ac:spMk id="2" creationId="{769FC32A-E4D9-5439-9E14-155D26323C03}"/>
          </ac:spMkLst>
        </pc:spChg>
        <pc:spChg chg="del">
          <ac:chgData name="Daniel Bello" userId="cb0959ee5769ce6a" providerId="LiveId" clId="{1FD558E7-14AB-4FA9-B9E7-718A8553E365}" dt="2025-01-15T03:53:34.990" v="360" actId="478"/>
          <ac:spMkLst>
            <pc:docMk/>
            <pc:sldMk cId="808103679" sldId="308"/>
            <ac:spMk id="3" creationId="{8521934E-AD11-4EAE-5623-8506ACB14010}"/>
          </ac:spMkLst>
        </pc:spChg>
        <pc:spChg chg="del">
          <ac:chgData name="Daniel Bello" userId="cb0959ee5769ce6a" providerId="LiveId" clId="{1FD558E7-14AB-4FA9-B9E7-718A8553E365}" dt="2025-01-15T03:53:34.990" v="360" actId="478"/>
          <ac:spMkLst>
            <pc:docMk/>
            <pc:sldMk cId="808103679" sldId="308"/>
            <ac:spMk id="4" creationId="{CD67E9A0-DC4C-5B7B-2CC2-5BF095EB48D5}"/>
          </ac:spMkLst>
        </pc:spChg>
        <pc:spChg chg="add mod">
          <ac:chgData name="Daniel Bello" userId="cb0959ee5769ce6a" providerId="LiveId" clId="{1FD558E7-14AB-4FA9-B9E7-718A8553E365}" dt="2025-01-15T09:20:59.531" v="1454" actId="14100"/>
          <ac:spMkLst>
            <pc:docMk/>
            <pc:sldMk cId="808103679" sldId="308"/>
            <ac:spMk id="6" creationId="{32F6F827-27D8-E5EA-48B8-3352E3819E00}"/>
          </ac:spMkLst>
        </pc:spChg>
        <pc:spChg chg="add del mod">
          <ac:chgData name="Daniel Bello" userId="cb0959ee5769ce6a" providerId="LiveId" clId="{1FD558E7-14AB-4FA9-B9E7-718A8553E365}" dt="2025-01-15T04:48:55.246" v="584" actId="478"/>
          <ac:spMkLst>
            <pc:docMk/>
            <pc:sldMk cId="808103679" sldId="308"/>
            <ac:spMk id="12" creationId="{0D5CDD59-1F85-DA71-08F6-679E821EDB5D}"/>
          </ac:spMkLst>
        </pc:spChg>
        <pc:picChg chg="add mod">
          <ac:chgData name="Daniel Bello" userId="cb0959ee5769ce6a" providerId="LiveId" clId="{1FD558E7-14AB-4FA9-B9E7-718A8553E365}" dt="2025-01-15T04:09:55.122" v="420" actId="1076"/>
          <ac:picMkLst>
            <pc:docMk/>
            <pc:sldMk cId="808103679" sldId="308"/>
            <ac:picMk id="8" creationId="{3FD6350E-BA2B-8B10-CADB-8C099DF726C5}"/>
          </ac:picMkLst>
        </pc:picChg>
        <pc:picChg chg="add del mod">
          <ac:chgData name="Daniel Bello" userId="cb0959ee5769ce6a" providerId="LiveId" clId="{1FD558E7-14AB-4FA9-B9E7-718A8553E365}" dt="2025-01-15T04:08:33.613" v="397" actId="21"/>
          <ac:picMkLst>
            <pc:docMk/>
            <pc:sldMk cId="808103679" sldId="308"/>
            <ac:picMk id="10" creationId="{2C0791CE-86D3-D549-A9E0-2ED05048F5EF}"/>
          </ac:picMkLst>
        </pc:picChg>
        <pc:picChg chg="add mod">
          <ac:chgData name="Daniel Bello" userId="cb0959ee5769ce6a" providerId="LiveId" clId="{1FD558E7-14AB-4FA9-B9E7-718A8553E365}" dt="2025-01-15T04:10:00.772" v="422" actId="1076"/>
          <ac:picMkLst>
            <pc:docMk/>
            <pc:sldMk cId="808103679" sldId="308"/>
            <ac:picMk id="11" creationId="{CF0B2773-8210-7D1A-28B5-0DBD0EBE889B}"/>
          </ac:picMkLst>
        </pc:picChg>
      </pc:sldChg>
      <pc:sldChg chg="addSp delSp modSp new mod">
        <pc:chgData name="Daniel Bello" userId="cb0959ee5769ce6a" providerId="LiveId" clId="{1FD558E7-14AB-4FA9-B9E7-718A8553E365}" dt="2025-01-15T09:21:07.585" v="1456" actId="14100"/>
        <pc:sldMkLst>
          <pc:docMk/>
          <pc:sldMk cId="3559119868" sldId="309"/>
        </pc:sldMkLst>
        <pc:spChg chg="del">
          <ac:chgData name="Daniel Bello" userId="cb0959ee5769ce6a" providerId="LiveId" clId="{1FD558E7-14AB-4FA9-B9E7-718A8553E365}" dt="2025-01-15T04:08:37.286" v="399" actId="478"/>
          <ac:spMkLst>
            <pc:docMk/>
            <pc:sldMk cId="3559119868" sldId="309"/>
            <ac:spMk id="2" creationId="{F869711C-5C06-9CBF-F0B2-1FC1B6327D7D}"/>
          </ac:spMkLst>
        </pc:spChg>
        <pc:spChg chg="del">
          <ac:chgData name="Daniel Bello" userId="cb0959ee5769ce6a" providerId="LiveId" clId="{1FD558E7-14AB-4FA9-B9E7-718A8553E365}" dt="2025-01-15T04:08:37.286" v="399" actId="478"/>
          <ac:spMkLst>
            <pc:docMk/>
            <pc:sldMk cId="3559119868" sldId="309"/>
            <ac:spMk id="3" creationId="{D6F3BB37-1ABF-16F1-8D14-1AABA2BF76E9}"/>
          </ac:spMkLst>
        </pc:spChg>
        <pc:spChg chg="del">
          <ac:chgData name="Daniel Bello" userId="cb0959ee5769ce6a" providerId="LiveId" clId="{1FD558E7-14AB-4FA9-B9E7-718A8553E365}" dt="2025-01-15T04:08:37.286" v="399" actId="478"/>
          <ac:spMkLst>
            <pc:docMk/>
            <pc:sldMk cId="3559119868" sldId="309"/>
            <ac:spMk id="4" creationId="{126F6462-CBAA-4637-A193-B5406B2D3D4D}"/>
          </ac:spMkLst>
        </pc:spChg>
        <pc:spChg chg="add mod">
          <ac:chgData name="Daniel Bello" userId="cb0959ee5769ce6a" providerId="LiveId" clId="{1FD558E7-14AB-4FA9-B9E7-718A8553E365}" dt="2025-01-15T09:21:07.585" v="1456" actId="14100"/>
          <ac:spMkLst>
            <pc:docMk/>
            <pc:sldMk cId="3559119868" sldId="309"/>
            <ac:spMk id="7" creationId="{A32F80EF-0D09-D364-88FD-3C83F3EE286C}"/>
          </ac:spMkLst>
        </pc:spChg>
        <pc:graphicFrameChg chg="add del mod">
          <ac:chgData name="Daniel Bello" userId="cb0959ee5769ce6a" providerId="LiveId" clId="{1FD558E7-14AB-4FA9-B9E7-718A8553E365}" dt="2025-01-15T04:09:05.481" v="408" actId="478"/>
          <ac:graphicFrameMkLst>
            <pc:docMk/>
            <pc:sldMk cId="3559119868" sldId="309"/>
            <ac:graphicFrameMk id="5" creationId="{9ECE156F-31FF-19D1-9E92-4F3161FCB513}"/>
          </ac:graphicFrameMkLst>
        </pc:graphicFrameChg>
        <pc:picChg chg="add mod">
          <ac:chgData name="Daniel Bello" userId="cb0959ee5769ce6a" providerId="LiveId" clId="{1FD558E7-14AB-4FA9-B9E7-718A8553E365}" dt="2025-01-15T04:09:17.428" v="416" actId="1076"/>
          <ac:picMkLst>
            <pc:docMk/>
            <pc:sldMk cId="3559119868" sldId="309"/>
            <ac:picMk id="6" creationId="{EC9D7588-A5D6-5BE8-5EA7-2B19CC5A90B7}"/>
          </ac:picMkLst>
        </pc:picChg>
        <pc:picChg chg="add mod">
          <ac:chgData name="Daniel Bello" userId="cb0959ee5769ce6a" providerId="LiveId" clId="{1FD558E7-14AB-4FA9-B9E7-718A8553E365}" dt="2025-01-15T04:09:16.291" v="415" actId="1076"/>
          <ac:picMkLst>
            <pc:docMk/>
            <pc:sldMk cId="3559119868" sldId="309"/>
            <ac:picMk id="10" creationId="{2C0791CE-86D3-D549-A9E0-2ED05048F5EF}"/>
          </ac:picMkLst>
        </pc:picChg>
      </pc:sldChg>
      <pc:sldChg chg="addSp delSp modSp new mod">
        <pc:chgData name="Daniel Bello" userId="cb0959ee5769ce6a" providerId="LiveId" clId="{1FD558E7-14AB-4FA9-B9E7-718A8553E365}" dt="2025-01-15T09:21:45.990" v="1476" actId="2711"/>
        <pc:sldMkLst>
          <pc:docMk/>
          <pc:sldMk cId="2168755828" sldId="310"/>
        </pc:sldMkLst>
        <pc:spChg chg="del">
          <ac:chgData name="Daniel Bello" userId="cb0959ee5769ce6a" providerId="LiveId" clId="{1FD558E7-14AB-4FA9-B9E7-718A8553E365}" dt="2025-01-15T04:10:47.519" v="442" actId="478"/>
          <ac:spMkLst>
            <pc:docMk/>
            <pc:sldMk cId="2168755828" sldId="310"/>
            <ac:spMk id="2" creationId="{4D972403-1077-F01F-F08F-011697D2B931}"/>
          </ac:spMkLst>
        </pc:spChg>
        <pc:spChg chg="del">
          <ac:chgData name="Daniel Bello" userId="cb0959ee5769ce6a" providerId="LiveId" clId="{1FD558E7-14AB-4FA9-B9E7-718A8553E365}" dt="2025-01-15T04:10:47.519" v="442" actId="478"/>
          <ac:spMkLst>
            <pc:docMk/>
            <pc:sldMk cId="2168755828" sldId="310"/>
            <ac:spMk id="3" creationId="{477E52A1-7B65-E097-7A9E-13A2F421D7DA}"/>
          </ac:spMkLst>
        </pc:spChg>
        <pc:spChg chg="del">
          <ac:chgData name="Daniel Bello" userId="cb0959ee5769ce6a" providerId="LiveId" clId="{1FD558E7-14AB-4FA9-B9E7-718A8553E365}" dt="2025-01-15T04:10:47.519" v="442" actId="478"/>
          <ac:spMkLst>
            <pc:docMk/>
            <pc:sldMk cId="2168755828" sldId="310"/>
            <ac:spMk id="4" creationId="{15A742A2-E0AF-2206-E71D-D9276F26E919}"/>
          </ac:spMkLst>
        </pc:spChg>
        <pc:spChg chg="add mod">
          <ac:chgData name="Daniel Bello" userId="cb0959ee5769ce6a" providerId="LiveId" clId="{1FD558E7-14AB-4FA9-B9E7-718A8553E365}" dt="2025-01-15T09:21:45.990" v="1476" actId="2711"/>
          <ac:spMkLst>
            <pc:docMk/>
            <pc:sldMk cId="2168755828" sldId="310"/>
            <ac:spMk id="6" creationId="{8E6F2839-39D7-DAF3-F69D-6EAF2BA38744}"/>
          </ac:spMkLst>
        </pc:spChg>
        <pc:spChg chg="add del mod">
          <ac:chgData name="Daniel Bello" userId="cb0959ee5769ce6a" providerId="LiveId" clId="{1FD558E7-14AB-4FA9-B9E7-718A8553E365}" dt="2025-01-15T04:28:45.830" v="499" actId="478"/>
          <ac:spMkLst>
            <pc:docMk/>
            <pc:sldMk cId="2168755828" sldId="310"/>
            <ac:spMk id="8" creationId="{F20462F8-CEBD-28E7-9FE8-1689480AF737}"/>
          </ac:spMkLst>
        </pc:spChg>
        <pc:spChg chg="add mod">
          <ac:chgData name="Daniel Bello" userId="cb0959ee5769ce6a" providerId="LiveId" clId="{1FD558E7-14AB-4FA9-B9E7-718A8553E365}" dt="2025-01-15T04:29:23.763" v="505" actId="1076"/>
          <ac:spMkLst>
            <pc:docMk/>
            <pc:sldMk cId="2168755828" sldId="310"/>
            <ac:spMk id="10" creationId="{F2402237-1748-09EC-ACF5-ADA05FCADD9E}"/>
          </ac:spMkLst>
        </pc:spChg>
        <pc:graphicFrameChg chg="add mod modGraphic">
          <ac:chgData name="Daniel Bello" userId="cb0959ee5769ce6a" providerId="LiveId" clId="{1FD558E7-14AB-4FA9-B9E7-718A8553E365}" dt="2025-01-15T04:29:43.128" v="513" actId="1076"/>
          <ac:graphicFrameMkLst>
            <pc:docMk/>
            <pc:sldMk cId="2168755828" sldId="310"/>
            <ac:graphicFrameMk id="11" creationId="{3A8B3DA9-59EF-0F46-B83D-8A8B70B6252C}"/>
          </ac:graphicFrameMkLst>
        </pc:graphicFrameChg>
        <pc:picChg chg="add del mod">
          <ac:chgData name="Daniel Bello" userId="cb0959ee5769ce6a" providerId="LiveId" clId="{1FD558E7-14AB-4FA9-B9E7-718A8553E365}" dt="2025-01-15T04:30:23.734" v="517" actId="478"/>
          <ac:picMkLst>
            <pc:docMk/>
            <pc:sldMk cId="2168755828" sldId="310"/>
            <ac:picMk id="12" creationId="{D6BC5BD1-C7D6-A759-89B5-1C0092F8A189}"/>
          </ac:picMkLst>
        </pc:picChg>
        <pc:picChg chg="add mod">
          <ac:chgData name="Daniel Bello" userId="cb0959ee5769ce6a" providerId="LiveId" clId="{1FD558E7-14AB-4FA9-B9E7-718A8553E365}" dt="2025-01-15T08:06:04.943" v="978" actId="1076"/>
          <ac:picMkLst>
            <pc:docMk/>
            <pc:sldMk cId="2168755828" sldId="310"/>
            <ac:picMk id="13" creationId="{E24E4367-F316-C89C-B512-A4E61C8B2B2A}"/>
          </ac:picMkLst>
        </pc:picChg>
      </pc:sldChg>
      <pc:sldChg chg="addSp delSp modSp new mod">
        <pc:chgData name="Daniel Bello" userId="cb0959ee5769ce6a" providerId="LiveId" clId="{1FD558E7-14AB-4FA9-B9E7-718A8553E365}" dt="2025-01-15T04:39:08.846" v="571" actId="20577"/>
        <pc:sldMkLst>
          <pc:docMk/>
          <pc:sldMk cId="524838506" sldId="311"/>
        </pc:sldMkLst>
        <pc:spChg chg="del">
          <ac:chgData name="Daniel Bello" userId="cb0959ee5769ce6a" providerId="LiveId" clId="{1FD558E7-14AB-4FA9-B9E7-718A8553E365}" dt="2025-01-15T04:34:52.414" v="523" actId="478"/>
          <ac:spMkLst>
            <pc:docMk/>
            <pc:sldMk cId="524838506" sldId="311"/>
            <ac:spMk id="2" creationId="{C7704810-2FF0-03AB-D95B-7DA3F711206E}"/>
          </ac:spMkLst>
        </pc:spChg>
        <pc:spChg chg="del">
          <ac:chgData name="Daniel Bello" userId="cb0959ee5769ce6a" providerId="LiveId" clId="{1FD558E7-14AB-4FA9-B9E7-718A8553E365}" dt="2025-01-15T04:34:52.414" v="523" actId="478"/>
          <ac:spMkLst>
            <pc:docMk/>
            <pc:sldMk cId="524838506" sldId="311"/>
            <ac:spMk id="3" creationId="{2F3FE268-F6F8-EAF0-530C-70AD16089920}"/>
          </ac:spMkLst>
        </pc:spChg>
        <pc:spChg chg="del">
          <ac:chgData name="Daniel Bello" userId="cb0959ee5769ce6a" providerId="LiveId" clId="{1FD558E7-14AB-4FA9-B9E7-718A8553E365}" dt="2025-01-15T04:34:52.414" v="523" actId="478"/>
          <ac:spMkLst>
            <pc:docMk/>
            <pc:sldMk cId="524838506" sldId="311"/>
            <ac:spMk id="4" creationId="{0B838609-2704-5DA3-B245-9CA8D1B2D7B0}"/>
          </ac:spMkLst>
        </pc:spChg>
        <pc:spChg chg="add mod">
          <ac:chgData name="Daniel Bello" userId="cb0959ee5769ce6a" providerId="LiveId" clId="{1FD558E7-14AB-4FA9-B9E7-718A8553E365}" dt="2025-01-15T04:38:51.198" v="559" actId="20577"/>
          <ac:spMkLst>
            <pc:docMk/>
            <pc:sldMk cId="524838506" sldId="311"/>
            <ac:spMk id="10" creationId="{BD7D8C6E-99AF-5BB8-7A09-516C0F858215}"/>
          </ac:spMkLst>
        </pc:spChg>
        <pc:spChg chg="add mod">
          <ac:chgData name="Daniel Bello" userId="cb0959ee5769ce6a" providerId="LiveId" clId="{1FD558E7-14AB-4FA9-B9E7-718A8553E365}" dt="2025-01-15T04:39:08.846" v="571" actId="20577"/>
          <ac:spMkLst>
            <pc:docMk/>
            <pc:sldMk cId="524838506" sldId="311"/>
            <ac:spMk id="12" creationId="{0F69293F-441F-503E-8371-6991F40683CC}"/>
          </ac:spMkLst>
        </pc:spChg>
        <pc:picChg chg="add mod">
          <ac:chgData name="Daniel Bello" userId="cb0959ee5769ce6a" providerId="LiveId" clId="{1FD558E7-14AB-4FA9-B9E7-718A8553E365}" dt="2025-01-15T04:36:49.880" v="531" actId="14100"/>
          <ac:picMkLst>
            <pc:docMk/>
            <pc:sldMk cId="524838506" sldId="311"/>
            <ac:picMk id="5" creationId="{66668C02-D1FA-0C89-247A-ABD6C9B01C4D}"/>
          </ac:picMkLst>
        </pc:picChg>
        <pc:picChg chg="add mod">
          <ac:chgData name="Daniel Bello" userId="cb0959ee5769ce6a" providerId="LiveId" clId="{1FD558E7-14AB-4FA9-B9E7-718A8553E365}" dt="2025-01-15T04:36:48.218" v="530" actId="1076"/>
          <ac:picMkLst>
            <pc:docMk/>
            <pc:sldMk cId="524838506" sldId="311"/>
            <ac:picMk id="6" creationId="{47C290BC-F537-3019-019B-4AEE464BE417}"/>
          </ac:picMkLst>
        </pc:picChg>
        <pc:picChg chg="add mod">
          <ac:chgData name="Daniel Bello" userId="cb0959ee5769ce6a" providerId="LiveId" clId="{1FD558E7-14AB-4FA9-B9E7-718A8553E365}" dt="2025-01-15T04:38:14.202" v="536" actId="1076"/>
          <ac:picMkLst>
            <pc:docMk/>
            <pc:sldMk cId="524838506" sldId="311"/>
            <ac:picMk id="7" creationId="{36AAC4CB-76A1-59D7-5D7D-436E5D81F6E1}"/>
          </ac:picMkLst>
        </pc:picChg>
        <pc:picChg chg="add mod">
          <ac:chgData name="Daniel Bello" userId="cb0959ee5769ce6a" providerId="LiveId" clId="{1FD558E7-14AB-4FA9-B9E7-718A8553E365}" dt="2025-01-15T04:38:15.125" v="537" actId="1076"/>
          <ac:picMkLst>
            <pc:docMk/>
            <pc:sldMk cId="524838506" sldId="311"/>
            <ac:picMk id="8" creationId="{89793C23-EA75-E1E9-C16F-A820115FD646}"/>
          </ac:picMkLst>
        </pc:picChg>
      </pc:sldChg>
      <pc:sldChg chg="addSp delSp modSp new mod ord">
        <pc:chgData name="Daniel Bello" userId="cb0959ee5769ce6a" providerId="LiveId" clId="{1FD558E7-14AB-4FA9-B9E7-718A8553E365}" dt="2025-01-15T09:22:01.656" v="1480" actId="14100"/>
        <pc:sldMkLst>
          <pc:docMk/>
          <pc:sldMk cId="521445168" sldId="312"/>
        </pc:sldMkLst>
        <pc:spChg chg="del">
          <ac:chgData name="Daniel Bello" userId="cb0959ee5769ce6a" providerId="LiveId" clId="{1FD558E7-14AB-4FA9-B9E7-718A8553E365}" dt="2025-01-15T04:39:34.327" v="573" actId="478"/>
          <ac:spMkLst>
            <pc:docMk/>
            <pc:sldMk cId="521445168" sldId="312"/>
            <ac:spMk id="2" creationId="{76820869-72A6-5523-8651-167A1D7E711D}"/>
          </ac:spMkLst>
        </pc:spChg>
        <pc:spChg chg="del">
          <ac:chgData name="Daniel Bello" userId="cb0959ee5769ce6a" providerId="LiveId" clId="{1FD558E7-14AB-4FA9-B9E7-718A8553E365}" dt="2025-01-15T04:39:34.327" v="573" actId="478"/>
          <ac:spMkLst>
            <pc:docMk/>
            <pc:sldMk cId="521445168" sldId="312"/>
            <ac:spMk id="3" creationId="{F6B824F9-0860-D41B-8891-508FFF13CABF}"/>
          </ac:spMkLst>
        </pc:spChg>
        <pc:spChg chg="del">
          <ac:chgData name="Daniel Bello" userId="cb0959ee5769ce6a" providerId="LiveId" clId="{1FD558E7-14AB-4FA9-B9E7-718A8553E365}" dt="2025-01-15T04:39:34.327" v="573" actId="478"/>
          <ac:spMkLst>
            <pc:docMk/>
            <pc:sldMk cId="521445168" sldId="312"/>
            <ac:spMk id="4" creationId="{D100ECA9-E74B-6C7C-C6D9-D33B626450C1}"/>
          </ac:spMkLst>
        </pc:spChg>
        <pc:spChg chg="add del mod">
          <ac:chgData name="Daniel Bello" userId="cb0959ee5769ce6a" providerId="LiveId" clId="{1FD558E7-14AB-4FA9-B9E7-718A8553E365}" dt="2025-01-15T04:47:47.487" v="575" actId="478"/>
          <ac:spMkLst>
            <pc:docMk/>
            <pc:sldMk cId="521445168" sldId="312"/>
            <ac:spMk id="5" creationId="{E193CAFC-BBDC-D81F-DF2E-8A5840A07B50}"/>
          </ac:spMkLst>
        </pc:spChg>
        <pc:spChg chg="add mod">
          <ac:chgData name="Daniel Bello" userId="cb0959ee5769ce6a" providerId="LiveId" clId="{1FD558E7-14AB-4FA9-B9E7-718A8553E365}" dt="2025-01-15T09:22:01.656" v="1480" actId="14100"/>
          <ac:spMkLst>
            <pc:docMk/>
            <pc:sldMk cId="521445168" sldId="312"/>
            <ac:spMk id="7" creationId="{815567D6-210D-8DB7-3A22-097F4E8078E3}"/>
          </ac:spMkLst>
        </pc:spChg>
        <pc:picChg chg="add mod">
          <ac:chgData name="Daniel Bello" userId="cb0959ee5769ce6a" providerId="LiveId" clId="{1FD558E7-14AB-4FA9-B9E7-718A8553E365}" dt="2025-01-15T04:53:17.135" v="609" actId="1076"/>
          <ac:picMkLst>
            <pc:docMk/>
            <pc:sldMk cId="521445168" sldId="312"/>
            <ac:picMk id="9" creationId="{093C23AD-A196-1518-0154-CBF14FF98C24}"/>
          </ac:picMkLst>
        </pc:picChg>
        <pc:picChg chg="add del mod">
          <ac:chgData name="Daniel Bello" userId="cb0959ee5769ce6a" providerId="LiveId" clId="{1FD558E7-14AB-4FA9-B9E7-718A8553E365}" dt="2025-01-15T04:52:11.558" v="604" actId="478"/>
          <ac:picMkLst>
            <pc:docMk/>
            <pc:sldMk cId="521445168" sldId="312"/>
            <ac:picMk id="11" creationId="{6907BD66-0A70-BDC0-AA7C-31504C05EC0C}"/>
          </ac:picMkLst>
        </pc:picChg>
        <pc:picChg chg="add mod">
          <ac:chgData name="Daniel Bello" userId="cb0959ee5769ce6a" providerId="LiveId" clId="{1FD558E7-14AB-4FA9-B9E7-718A8553E365}" dt="2025-01-15T07:47:31.795" v="830" actId="1076"/>
          <ac:picMkLst>
            <pc:docMk/>
            <pc:sldMk cId="521445168" sldId="312"/>
            <ac:picMk id="12" creationId="{DDE4A27D-B45F-73D7-F758-CE7DF1D09A54}"/>
          </ac:picMkLst>
        </pc:picChg>
        <pc:picChg chg="add mod">
          <ac:chgData name="Daniel Bello" userId="cb0959ee5769ce6a" providerId="LiveId" clId="{1FD558E7-14AB-4FA9-B9E7-718A8553E365}" dt="2025-01-15T07:47:27.050" v="829" actId="14100"/>
          <ac:picMkLst>
            <pc:docMk/>
            <pc:sldMk cId="521445168" sldId="312"/>
            <ac:picMk id="13" creationId="{1083C93A-2162-FFB1-B569-D2919D3F0CEB}"/>
          </ac:picMkLst>
        </pc:picChg>
      </pc:sldChg>
      <pc:sldChg chg="addSp delSp modSp new mod ord">
        <pc:chgData name="Daniel Bello" userId="cb0959ee5769ce6a" providerId="LiveId" clId="{1FD558E7-14AB-4FA9-B9E7-718A8553E365}" dt="2025-01-15T09:21:54.543" v="1478" actId="14100"/>
        <pc:sldMkLst>
          <pc:docMk/>
          <pc:sldMk cId="2993382329" sldId="313"/>
        </pc:sldMkLst>
        <pc:spChg chg="del">
          <ac:chgData name="Daniel Bello" userId="cb0959ee5769ce6a" providerId="LiveId" clId="{1FD558E7-14AB-4FA9-B9E7-718A8553E365}" dt="2025-01-15T04:53:23.822" v="611" actId="478"/>
          <ac:spMkLst>
            <pc:docMk/>
            <pc:sldMk cId="2993382329" sldId="313"/>
            <ac:spMk id="2" creationId="{50093CA0-EF18-EBCE-6A2A-1293BA4858F4}"/>
          </ac:spMkLst>
        </pc:spChg>
        <pc:spChg chg="del">
          <ac:chgData name="Daniel Bello" userId="cb0959ee5769ce6a" providerId="LiveId" clId="{1FD558E7-14AB-4FA9-B9E7-718A8553E365}" dt="2025-01-15T04:53:23.822" v="611" actId="478"/>
          <ac:spMkLst>
            <pc:docMk/>
            <pc:sldMk cId="2993382329" sldId="313"/>
            <ac:spMk id="3" creationId="{1DF02C0C-1B28-1B15-518E-6A8EFFB26AE7}"/>
          </ac:spMkLst>
        </pc:spChg>
        <pc:spChg chg="del">
          <ac:chgData name="Daniel Bello" userId="cb0959ee5769ce6a" providerId="LiveId" clId="{1FD558E7-14AB-4FA9-B9E7-718A8553E365}" dt="2025-01-15T04:53:23.822" v="611" actId="478"/>
          <ac:spMkLst>
            <pc:docMk/>
            <pc:sldMk cId="2993382329" sldId="313"/>
            <ac:spMk id="4" creationId="{283E33E8-4CC0-5CA1-1CAA-FE273CC7707C}"/>
          </ac:spMkLst>
        </pc:spChg>
        <pc:spChg chg="add del mod">
          <ac:chgData name="Daniel Bello" userId="cb0959ee5769ce6a" providerId="LiveId" clId="{1FD558E7-14AB-4FA9-B9E7-718A8553E365}" dt="2025-01-15T07:45:34.582" v="802" actId="478"/>
          <ac:spMkLst>
            <pc:docMk/>
            <pc:sldMk cId="2993382329" sldId="313"/>
            <ac:spMk id="8" creationId="{8D1F636B-EA4C-2E69-A274-B1FCBC8CF18E}"/>
          </ac:spMkLst>
        </pc:spChg>
        <pc:spChg chg="add mod">
          <ac:chgData name="Daniel Bello" userId="cb0959ee5769ce6a" providerId="LiveId" clId="{1FD558E7-14AB-4FA9-B9E7-718A8553E365}" dt="2025-01-15T09:21:54.543" v="1478" actId="14100"/>
          <ac:spMkLst>
            <pc:docMk/>
            <pc:sldMk cId="2993382329" sldId="313"/>
            <ac:spMk id="9" creationId="{7BA6FCF0-9170-8DC1-09C8-81AE21B96A46}"/>
          </ac:spMkLst>
        </pc:spChg>
        <pc:spChg chg="add mod">
          <ac:chgData name="Daniel Bello" userId="cb0959ee5769ce6a" providerId="LiveId" clId="{1FD558E7-14AB-4FA9-B9E7-718A8553E365}" dt="2025-01-15T07:54:12.481" v="906" actId="207"/>
          <ac:spMkLst>
            <pc:docMk/>
            <pc:sldMk cId="2993382329" sldId="313"/>
            <ac:spMk id="10" creationId="{07017501-9D15-C9EC-1499-F4787322F96E}"/>
          </ac:spMkLst>
        </pc:spChg>
        <pc:spChg chg="add mod">
          <ac:chgData name="Daniel Bello" userId="cb0959ee5769ce6a" providerId="LiveId" clId="{1FD558E7-14AB-4FA9-B9E7-718A8553E365}" dt="2025-01-15T07:49:19.924" v="871" actId="1076"/>
          <ac:spMkLst>
            <pc:docMk/>
            <pc:sldMk cId="2993382329" sldId="313"/>
            <ac:spMk id="11" creationId="{849011E5-36B8-C6D8-DA4F-CBC62FAEEDE8}"/>
          </ac:spMkLst>
        </pc:spChg>
        <pc:spChg chg="add mod ord">
          <ac:chgData name="Daniel Bello" userId="cb0959ee5769ce6a" providerId="LiveId" clId="{1FD558E7-14AB-4FA9-B9E7-718A8553E365}" dt="2025-01-15T07:51:24.180" v="881" actId="170"/>
          <ac:spMkLst>
            <pc:docMk/>
            <pc:sldMk cId="2993382329" sldId="313"/>
            <ac:spMk id="13" creationId="{48383960-E65C-657F-57DA-8A278868B05F}"/>
          </ac:spMkLst>
        </pc:spChg>
        <pc:spChg chg="add mod">
          <ac:chgData name="Daniel Bello" userId="cb0959ee5769ce6a" providerId="LiveId" clId="{1FD558E7-14AB-4FA9-B9E7-718A8553E365}" dt="2025-01-15T07:53:59.792" v="900" actId="207"/>
          <ac:spMkLst>
            <pc:docMk/>
            <pc:sldMk cId="2993382329" sldId="313"/>
            <ac:spMk id="14" creationId="{AB2279A6-AC1B-3B4E-7DE8-AE07172289F2}"/>
          </ac:spMkLst>
        </pc:spChg>
        <pc:picChg chg="add del mod modCrop">
          <ac:chgData name="Daniel Bello" userId="cb0959ee5769ce6a" providerId="LiveId" clId="{1FD558E7-14AB-4FA9-B9E7-718A8553E365}" dt="2025-01-15T07:47:22.537" v="826" actId="21"/>
          <ac:picMkLst>
            <pc:docMk/>
            <pc:sldMk cId="2993382329" sldId="313"/>
            <ac:picMk id="6" creationId="{1083C93A-2162-FFB1-B569-D2919D3F0CEB}"/>
          </ac:picMkLst>
        </pc:picChg>
      </pc:sldChg>
      <pc:sldChg chg="addSp delSp modSp new mod">
        <pc:chgData name="Daniel Bello" userId="cb0959ee5769ce6a" providerId="LiveId" clId="{1FD558E7-14AB-4FA9-B9E7-718A8553E365}" dt="2025-01-15T09:22:15.542" v="1484" actId="1076"/>
        <pc:sldMkLst>
          <pc:docMk/>
          <pc:sldMk cId="4101824764" sldId="314"/>
        </pc:sldMkLst>
        <pc:spChg chg="del">
          <ac:chgData name="Daniel Bello" userId="cb0959ee5769ce6a" providerId="LiveId" clId="{1FD558E7-14AB-4FA9-B9E7-718A8553E365}" dt="2025-01-15T05:11:27.990" v="666" actId="478"/>
          <ac:spMkLst>
            <pc:docMk/>
            <pc:sldMk cId="4101824764" sldId="314"/>
            <ac:spMk id="2" creationId="{8ADDCA00-6AC0-C97A-2588-1CA56447A843}"/>
          </ac:spMkLst>
        </pc:spChg>
        <pc:spChg chg="del">
          <ac:chgData name="Daniel Bello" userId="cb0959ee5769ce6a" providerId="LiveId" clId="{1FD558E7-14AB-4FA9-B9E7-718A8553E365}" dt="2025-01-15T05:11:27.990" v="666" actId="478"/>
          <ac:spMkLst>
            <pc:docMk/>
            <pc:sldMk cId="4101824764" sldId="314"/>
            <ac:spMk id="3" creationId="{F87200BE-31D5-32BE-A2B3-F09469A9BED6}"/>
          </ac:spMkLst>
        </pc:spChg>
        <pc:spChg chg="del">
          <ac:chgData name="Daniel Bello" userId="cb0959ee5769ce6a" providerId="LiveId" clId="{1FD558E7-14AB-4FA9-B9E7-718A8553E365}" dt="2025-01-15T05:11:27.990" v="666" actId="478"/>
          <ac:spMkLst>
            <pc:docMk/>
            <pc:sldMk cId="4101824764" sldId="314"/>
            <ac:spMk id="4" creationId="{6A721182-61BD-E786-8DD3-84903E5629B9}"/>
          </ac:spMkLst>
        </pc:spChg>
        <pc:spChg chg="add mod">
          <ac:chgData name="Daniel Bello" userId="cb0959ee5769ce6a" providerId="LiveId" clId="{1FD558E7-14AB-4FA9-B9E7-718A8553E365}" dt="2025-01-15T09:22:15.542" v="1484" actId="1076"/>
          <ac:spMkLst>
            <pc:docMk/>
            <pc:sldMk cId="4101824764" sldId="314"/>
            <ac:spMk id="5" creationId="{A39A475A-C928-E496-40AD-696EECE3EB98}"/>
          </ac:spMkLst>
        </pc:spChg>
        <pc:spChg chg="add del mod">
          <ac:chgData name="Daniel Bello" userId="cb0959ee5769ce6a" providerId="LiveId" clId="{1FD558E7-14AB-4FA9-B9E7-718A8553E365}" dt="2025-01-15T05:15:37.142" v="767" actId="478"/>
          <ac:spMkLst>
            <pc:docMk/>
            <pc:sldMk cId="4101824764" sldId="314"/>
            <ac:spMk id="7" creationId="{2DFAB9E8-FC40-3848-3185-AE73C72F403C}"/>
          </ac:spMkLst>
        </pc:spChg>
        <pc:picChg chg="add del mod">
          <ac:chgData name="Daniel Bello" userId="cb0959ee5769ce6a" providerId="LiveId" clId="{1FD558E7-14AB-4FA9-B9E7-718A8553E365}" dt="2025-01-15T05:15:35.672" v="766" actId="478"/>
          <ac:picMkLst>
            <pc:docMk/>
            <pc:sldMk cId="4101824764" sldId="314"/>
            <ac:picMk id="6" creationId="{7E32D6C1-A97E-8D2E-DD02-A27DE8210243}"/>
          </ac:picMkLst>
        </pc:picChg>
        <pc:picChg chg="add mod modCrop">
          <ac:chgData name="Daniel Bello" userId="cb0959ee5769ce6a" providerId="LiveId" clId="{1FD558E7-14AB-4FA9-B9E7-718A8553E365}" dt="2025-01-15T05:16:01.531" v="775" actId="732"/>
          <ac:picMkLst>
            <pc:docMk/>
            <pc:sldMk cId="4101824764" sldId="314"/>
            <ac:picMk id="9" creationId="{6F580D3C-7261-4843-27A9-201DC8CD3271}"/>
          </ac:picMkLst>
        </pc:picChg>
      </pc:sldChg>
      <pc:sldChg chg="addSp delSp modSp new mod">
        <pc:chgData name="Daniel Bello" userId="cb0959ee5769ce6a" providerId="LiveId" clId="{1FD558E7-14AB-4FA9-B9E7-718A8553E365}" dt="2025-01-15T09:22:53.420" v="1493" actId="1076"/>
        <pc:sldMkLst>
          <pc:docMk/>
          <pc:sldMk cId="2101498864" sldId="315"/>
        </pc:sldMkLst>
        <pc:spChg chg="del">
          <ac:chgData name="Daniel Bello" userId="cb0959ee5769ce6a" providerId="LiveId" clId="{1FD558E7-14AB-4FA9-B9E7-718A8553E365}" dt="2025-01-15T05:16:06.838" v="777" actId="478"/>
          <ac:spMkLst>
            <pc:docMk/>
            <pc:sldMk cId="2101498864" sldId="315"/>
            <ac:spMk id="2" creationId="{0F04733C-FB87-10DA-3D74-D7A7D023EC2D}"/>
          </ac:spMkLst>
        </pc:spChg>
        <pc:spChg chg="del">
          <ac:chgData name="Daniel Bello" userId="cb0959ee5769ce6a" providerId="LiveId" clId="{1FD558E7-14AB-4FA9-B9E7-718A8553E365}" dt="2025-01-15T05:16:06.838" v="777" actId="478"/>
          <ac:spMkLst>
            <pc:docMk/>
            <pc:sldMk cId="2101498864" sldId="315"/>
            <ac:spMk id="3" creationId="{67CF0E7A-0BA7-448C-D461-A3A8463CE417}"/>
          </ac:spMkLst>
        </pc:spChg>
        <pc:spChg chg="del">
          <ac:chgData name="Daniel Bello" userId="cb0959ee5769ce6a" providerId="LiveId" clId="{1FD558E7-14AB-4FA9-B9E7-718A8553E365}" dt="2025-01-15T05:16:06.838" v="777" actId="478"/>
          <ac:spMkLst>
            <pc:docMk/>
            <pc:sldMk cId="2101498864" sldId="315"/>
            <ac:spMk id="4" creationId="{B86739CC-0D65-2FCA-3F34-876264E91393}"/>
          </ac:spMkLst>
        </pc:spChg>
        <pc:spChg chg="add mod">
          <ac:chgData name="Daniel Bello" userId="cb0959ee5769ce6a" providerId="LiveId" clId="{1FD558E7-14AB-4FA9-B9E7-718A8553E365}" dt="2025-01-15T09:20:12.749" v="1443" actId="1076"/>
          <ac:spMkLst>
            <pc:docMk/>
            <pc:sldMk cId="2101498864" sldId="315"/>
            <ac:spMk id="6" creationId="{9D24B759-0CAC-42FF-187F-EC3B17492059}"/>
          </ac:spMkLst>
        </pc:spChg>
        <pc:spChg chg="del mod topLvl">
          <ac:chgData name="Daniel Bello" userId="cb0959ee5769ce6a" providerId="LiveId" clId="{1FD558E7-14AB-4FA9-B9E7-718A8553E365}" dt="2025-01-15T08:11:11.373" v="1032" actId="478"/>
          <ac:spMkLst>
            <pc:docMk/>
            <pc:sldMk cId="2101498864" sldId="315"/>
            <ac:spMk id="10" creationId="{BCE39B68-A6A7-8FF3-5A82-CD7EA3AF00DC}"/>
          </ac:spMkLst>
        </pc:spChg>
        <pc:spChg chg="add del mod">
          <ac:chgData name="Daniel Bello" userId="cb0959ee5769ce6a" providerId="LiveId" clId="{1FD558E7-14AB-4FA9-B9E7-718A8553E365}" dt="2025-01-15T08:10:57.598" v="1029" actId="478"/>
          <ac:spMkLst>
            <pc:docMk/>
            <pc:sldMk cId="2101498864" sldId="315"/>
            <ac:spMk id="11" creationId="{438379FC-4305-3E22-B2B4-867C9A24B8C1}"/>
          </ac:spMkLst>
        </pc:spChg>
        <pc:spChg chg="add mod">
          <ac:chgData name="Daniel Bello" userId="cb0959ee5769ce6a" providerId="LiveId" clId="{1FD558E7-14AB-4FA9-B9E7-718A8553E365}" dt="2025-01-15T09:22:47.819" v="1492" actId="1076"/>
          <ac:spMkLst>
            <pc:docMk/>
            <pc:sldMk cId="2101498864" sldId="315"/>
            <ac:spMk id="14" creationId="{907C53C4-1173-884E-0876-11606050EFB4}"/>
          </ac:spMkLst>
        </pc:spChg>
        <pc:spChg chg="add mod">
          <ac:chgData name="Daniel Bello" userId="cb0959ee5769ce6a" providerId="LiveId" clId="{1FD558E7-14AB-4FA9-B9E7-718A8553E365}" dt="2025-01-15T09:22:53.420" v="1493" actId="1076"/>
          <ac:spMkLst>
            <pc:docMk/>
            <pc:sldMk cId="2101498864" sldId="315"/>
            <ac:spMk id="16" creationId="{9B2BB7EB-DC01-1710-04E7-130816A3399E}"/>
          </ac:spMkLst>
        </pc:spChg>
        <pc:grpChg chg="add del mod">
          <ac:chgData name="Daniel Bello" userId="cb0959ee5769ce6a" providerId="LiveId" clId="{1FD558E7-14AB-4FA9-B9E7-718A8553E365}" dt="2025-01-15T08:11:09.214" v="1031" actId="478"/>
          <ac:grpSpMkLst>
            <pc:docMk/>
            <pc:sldMk cId="2101498864" sldId="315"/>
            <ac:grpSpMk id="8" creationId="{4C7D7148-4708-33F2-7337-E27998C114E3}"/>
          </ac:grpSpMkLst>
        </pc:grpChg>
        <pc:picChg chg="add del mod">
          <ac:chgData name="Daniel Bello" userId="cb0959ee5769ce6a" providerId="LiveId" clId="{1FD558E7-14AB-4FA9-B9E7-718A8553E365}" dt="2025-01-15T05:18:53.982" v="782" actId="478"/>
          <ac:picMkLst>
            <pc:docMk/>
            <pc:sldMk cId="2101498864" sldId="315"/>
            <ac:picMk id="5" creationId="{20EA4E88-576E-0497-50A5-8A66A056BEC5}"/>
          </ac:picMkLst>
        </pc:picChg>
        <pc:picChg chg="add mod">
          <ac:chgData name="Daniel Bello" userId="cb0959ee5769ce6a" providerId="LiveId" clId="{1FD558E7-14AB-4FA9-B9E7-718A8553E365}" dt="2025-01-15T09:22:40.227" v="1489" actId="1076"/>
          <ac:picMkLst>
            <pc:docMk/>
            <pc:sldMk cId="2101498864" sldId="315"/>
            <ac:picMk id="7" creationId="{3ADE819D-4FD7-468D-86B9-5B614FC1C0FF}"/>
          </ac:picMkLst>
        </pc:picChg>
        <pc:picChg chg="del mod topLvl">
          <ac:chgData name="Daniel Bello" userId="cb0959ee5769ce6a" providerId="LiveId" clId="{1FD558E7-14AB-4FA9-B9E7-718A8553E365}" dt="2025-01-15T08:11:09.214" v="1031" actId="478"/>
          <ac:picMkLst>
            <pc:docMk/>
            <pc:sldMk cId="2101498864" sldId="315"/>
            <ac:picMk id="9" creationId="{8212BA5C-3FCC-B98B-36B7-C0A60F8263D7}"/>
          </ac:picMkLst>
        </pc:picChg>
        <pc:picChg chg="add del mod">
          <ac:chgData name="Daniel Bello" userId="cb0959ee5769ce6a" providerId="LiveId" clId="{1FD558E7-14AB-4FA9-B9E7-718A8553E365}" dt="2025-01-15T08:10:57.598" v="1029" actId="478"/>
          <ac:picMkLst>
            <pc:docMk/>
            <pc:sldMk cId="2101498864" sldId="315"/>
            <ac:picMk id="12" creationId="{B03E533F-9F18-E0AC-6B98-B46115B40C83}"/>
          </ac:picMkLst>
        </pc:picChg>
        <pc:picChg chg="add mod">
          <ac:chgData name="Daniel Bello" userId="cb0959ee5769ce6a" providerId="LiveId" clId="{1FD558E7-14AB-4FA9-B9E7-718A8553E365}" dt="2025-01-15T09:22:42.005" v="1490" actId="1076"/>
          <ac:picMkLst>
            <pc:docMk/>
            <pc:sldMk cId="2101498864" sldId="315"/>
            <ac:picMk id="13" creationId="{58743755-5E73-13D0-E121-5725B652460F}"/>
          </ac:picMkLst>
        </pc:picChg>
        <pc:picChg chg="add mod">
          <ac:chgData name="Daniel Bello" userId="cb0959ee5769ce6a" providerId="LiveId" clId="{1FD558E7-14AB-4FA9-B9E7-718A8553E365}" dt="2025-01-15T09:22:44.844" v="1491" actId="1076"/>
          <ac:picMkLst>
            <pc:docMk/>
            <pc:sldMk cId="2101498864" sldId="315"/>
            <ac:picMk id="15" creationId="{29469614-2AAD-CFD5-D182-BFAC54902731}"/>
          </ac:picMkLst>
        </pc:picChg>
      </pc:sldChg>
      <pc:sldChg chg="addSp delSp modSp new mod">
        <pc:chgData name="Daniel Bello" userId="cb0959ee5769ce6a" providerId="LiveId" clId="{1FD558E7-14AB-4FA9-B9E7-718A8553E365}" dt="2025-01-15T09:24:10.223" v="1509" actId="1076"/>
        <pc:sldMkLst>
          <pc:docMk/>
          <pc:sldMk cId="2343059686" sldId="316"/>
        </pc:sldMkLst>
        <pc:spChg chg="del">
          <ac:chgData name="Daniel Bello" userId="cb0959ee5769ce6a" providerId="LiveId" clId="{1FD558E7-14AB-4FA9-B9E7-718A8553E365}" dt="2025-01-15T05:19:20.310" v="786" actId="478"/>
          <ac:spMkLst>
            <pc:docMk/>
            <pc:sldMk cId="2343059686" sldId="316"/>
            <ac:spMk id="2" creationId="{76538D7B-B505-4103-2431-8442C10C353F}"/>
          </ac:spMkLst>
        </pc:spChg>
        <pc:spChg chg="del">
          <ac:chgData name="Daniel Bello" userId="cb0959ee5769ce6a" providerId="LiveId" clId="{1FD558E7-14AB-4FA9-B9E7-718A8553E365}" dt="2025-01-15T05:19:20.310" v="786" actId="478"/>
          <ac:spMkLst>
            <pc:docMk/>
            <pc:sldMk cId="2343059686" sldId="316"/>
            <ac:spMk id="3" creationId="{7906860D-42F1-2536-919D-2814CF4B85C9}"/>
          </ac:spMkLst>
        </pc:spChg>
        <pc:spChg chg="del">
          <ac:chgData name="Daniel Bello" userId="cb0959ee5769ce6a" providerId="LiveId" clId="{1FD558E7-14AB-4FA9-B9E7-718A8553E365}" dt="2025-01-15T05:19:20.310" v="786" actId="478"/>
          <ac:spMkLst>
            <pc:docMk/>
            <pc:sldMk cId="2343059686" sldId="316"/>
            <ac:spMk id="4" creationId="{B2325371-FBA7-35EC-AEAA-69269223F08D}"/>
          </ac:spMkLst>
        </pc:spChg>
        <pc:spChg chg="add mod">
          <ac:chgData name="Daniel Bello" userId="cb0959ee5769ce6a" providerId="LiveId" clId="{1FD558E7-14AB-4FA9-B9E7-718A8553E365}" dt="2025-01-15T09:19:56.290" v="1436" actId="1076"/>
          <ac:spMkLst>
            <pc:docMk/>
            <pc:sldMk cId="2343059686" sldId="316"/>
            <ac:spMk id="5" creationId="{EBF8388E-529C-8F92-4E97-7FBC87CF389A}"/>
          </ac:spMkLst>
        </pc:spChg>
        <pc:spChg chg="mod">
          <ac:chgData name="Daniel Bello" userId="cb0959ee5769ce6a" providerId="LiveId" clId="{1FD558E7-14AB-4FA9-B9E7-718A8553E365}" dt="2025-01-15T05:19:28.344" v="787"/>
          <ac:spMkLst>
            <pc:docMk/>
            <pc:sldMk cId="2343059686" sldId="316"/>
            <ac:spMk id="10" creationId="{F7E04049-0E55-1A4E-7441-C324FD2BC19E}"/>
          </ac:spMkLst>
        </pc:spChg>
        <pc:spChg chg="mod">
          <ac:chgData name="Daniel Bello" userId="cb0959ee5769ce6a" providerId="LiveId" clId="{1FD558E7-14AB-4FA9-B9E7-718A8553E365}" dt="2025-01-15T05:19:28.344" v="787"/>
          <ac:spMkLst>
            <pc:docMk/>
            <pc:sldMk cId="2343059686" sldId="316"/>
            <ac:spMk id="11" creationId="{D2B78EEE-42F5-4DC7-D9C4-6997A1632CC2}"/>
          </ac:spMkLst>
        </pc:spChg>
        <pc:spChg chg="mod">
          <ac:chgData name="Daniel Bello" userId="cb0959ee5769ce6a" providerId="LiveId" clId="{1FD558E7-14AB-4FA9-B9E7-718A8553E365}" dt="2025-01-15T05:19:28.344" v="787"/>
          <ac:spMkLst>
            <pc:docMk/>
            <pc:sldMk cId="2343059686" sldId="316"/>
            <ac:spMk id="12" creationId="{DBF7455F-7657-7DA4-DB46-EE643D4BEE4A}"/>
          </ac:spMkLst>
        </pc:spChg>
        <pc:spChg chg="mod">
          <ac:chgData name="Daniel Bello" userId="cb0959ee5769ce6a" providerId="LiveId" clId="{1FD558E7-14AB-4FA9-B9E7-718A8553E365}" dt="2025-01-15T05:19:28.344" v="787"/>
          <ac:spMkLst>
            <pc:docMk/>
            <pc:sldMk cId="2343059686" sldId="316"/>
            <ac:spMk id="13" creationId="{77BF4DE4-6533-4303-C7F0-E27EB64BA146}"/>
          </ac:spMkLst>
        </pc:spChg>
        <pc:spChg chg="mod">
          <ac:chgData name="Daniel Bello" userId="cb0959ee5769ce6a" providerId="LiveId" clId="{1FD558E7-14AB-4FA9-B9E7-718A8553E365}" dt="2025-01-15T05:19:28.344" v="787"/>
          <ac:spMkLst>
            <pc:docMk/>
            <pc:sldMk cId="2343059686" sldId="316"/>
            <ac:spMk id="14" creationId="{A5D1957E-76B5-1970-CAF8-E56AF070D08D}"/>
          </ac:spMkLst>
        </pc:spChg>
        <pc:spChg chg="mod">
          <ac:chgData name="Daniel Bello" userId="cb0959ee5769ce6a" providerId="LiveId" clId="{1FD558E7-14AB-4FA9-B9E7-718A8553E365}" dt="2025-01-15T05:19:28.344" v="787"/>
          <ac:spMkLst>
            <pc:docMk/>
            <pc:sldMk cId="2343059686" sldId="316"/>
            <ac:spMk id="15" creationId="{8821FC16-006A-82EE-6C70-49C132995C83}"/>
          </ac:spMkLst>
        </pc:spChg>
        <pc:spChg chg="mod">
          <ac:chgData name="Daniel Bello" userId="cb0959ee5769ce6a" providerId="LiveId" clId="{1FD558E7-14AB-4FA9-B9E7-718A8553E365}" dt="2025-01-15T05:19:28.344" v="787"/>
          <ac:spMkLst>
            <pc:docMk/>
            <pc:sldMk cId="2343059686" sldId="316"/>
            <ac:spMk id="16" creationId="{2EB88779-FA03-69FD-4C16-3034362706DD}"/>
          </ac:spMkLst>
        </pc:spChg>
        <pc:spChg chg="mod">
          <ac:chgData name="Daniel Bello" userId="cb0959ee5769ce6a" providerId="LiveId" clId="{1FD558E7-14AB-4FA9-B9E7-718A8553E365}" dt="2025-01-15T05:19:28.344" v="787"/>
          <ac:spMkLst>
            <pc:docMk/>
            <pc:sldMk cId="2343059686" sldId="316"/>
            <ac:spMk id="17" creationId="{74C21D2B-5579-BBC7-0DB0-4CF57A8BC15C}"/>
          </ac:spMkLst>
        </pc:spChg>
        <pc:spChg chg="mod">
          <ac:chgData name="Daniel Bello" userId="cb0959ee5769ce6a" providerId="LiveId" clId="{1FD558E7-14AB-4FA9-B9E7-718A8553E365}" dt="2025-01-15T05:19:28.344" v="787"/>
          <ac:spMkLst>
            <pc:docMk/>
            <pc:sldMk cId="2343059686" sldId="316"/>
            <ac:spMk id="18" creationId="{3F107D58-952B-8D91-DD90-3168083EEA97}"/>
          </ac:spMkLst>
        </pc:spChg>
        <pc:spChg chg="add mod">
          <ac:chgData name="Daniel Bello" userId="cb0959ee5769ce6a" providerId="LiveId" clId="{1FD558E7-14AB-4FA9-B9E7-718A8553E365}" dt="2025-01-15T09:23:25.845" v="1502" actId="1076"/>
          <ac:spMkLst>
            <pc:docMk/>
            <pc:sldMk cId="2343059686" sldId="316"/>
            <ac:spMk id="20" creationId="{CABF0343-9852-09C5-E019-3FB06DA4A868}"/>
          </ac:spMkLst>
        </pc:spChg>
        <pc:spChg chg="add mod">
          <ac:chgData name="Daniel Bello" userId="cb0959ee5769ce6a" providerId="LiveId" clId="{1FD558E7-14AB-4FA9-B9E7-718A8553E365}" dt="2025-01-15T09:23:06.989" v="1496" actId="1076"/>
          <ac:spMkLst>
            <pc:docMk/>
            <pc:sldMk cId="2343059686" sldId="316"/>
            <ac:spMk id="22" creationId="{CD0CF927-C5A8-F292-DC11-3C50D38230D6}"/>
          </ac:spMkLst>
        </pc:spChg>
        <pc:grpChg chg="del mod">
          <ac:chgData name="Daniel Bello" userId="cb0959ee5769ce6a" providerId="LiveId" clId="{1FD558E7-14AB-4FA9-B9E7-718A8553E365}" dt="2025-01-15T08:12:09.822" v="1049" actId="478"/>
          <ac:grpSpMkLst>
            <pc:docMk/>
            <pc:sldMk cId="2343059686" sldId="316"/>
            <ac:grpSpMk id="8" creationId="{87E5CD10-B57D-9FB9-94E9-64A240E20FDB}"/>
          </ac:grpSpMkLst>
        </pc:grpChg>
        <pc:picChg chg="mod">
          <ac:chgData name="Daniel Bello" userId="cb0959ee5769ce6a" providerId="LiveId" clId="{1FD558E7-14AB-4FA9-B9E7-718A8553E365}" dt="2025-01-15T09:23:02.307" v="1494" actId="1076"/>
          <ac:picMkLst>
            <pc:docMk/>
            <pc:sldMk cId="2343059686" sldId="316"/>
            <ac:picMk id="6" creationId="{D372708E-F189-E82C-BC3B-61DA821B391E}"/>
          </ac:picMkLst>
        </pc:picChg>
        <pc:picChg chg="mod">
          <ac:chgData name="Daniel Bello" userId="cb0959ee5769ce6a" providerId="LiveId" clId="{1FD558E7-14AB-4FA9-B9E7-718A8553E365}" dt="2025-01-15T09:23:03.709" v="1495" actId="1076"/>
          <ac:picMkLst>
            <pc:docMk/>
            <pc:sldMk cId="2343059686" sldId="316"/>
            <ac:picMk id="7" creationId="{BEC14A1D-6413-AA11-8D27-48EDE52E4C01}"/>
          </ac:picMkLst>
        </pc:picChg>
        <pc:picChg chg="add mod">
          <ac:chgData name="Daniel Bello" userId="cb0959ee5769ce6a" providerId="LiveId" clId="{1FD558E7-14AB-4FA9-B9E7-718A8553E365}" dt="2025-01-15T09:23:21.890" v="1501" actId="14100"/>
          <ac:picMkLst>
            <pc:docMk/>
            <pc:sldMk cId="2343059686" sldId="316"/>
            <ac:picMk id="19" creationId="{8A42DF7D-B732-0430-5006-DD33BB13CD54}"/>
          </ac:picMkLst>
        </pc:picChg>
        <pc:picChg chg="add mod">
          <ac:chgData name="Daniel Bello" userId="cb0959ee5769ce6a" providerId="LiveId" clId="{1FD558E7-14AB-4FA9-B9E7-718A8553E365}" dt="2025-01-15T09:24:10.223" v="1509" actId="1076"/>
          <ac:picMkLst>
            <pc:docMk/>
            <pc:sldMk cId="2343059686" sldId="316"/>
            <ac:picMk id="21" creationId="{5C5A5F6A-C890-B846-D302-CB6300E9D79A}"/>
          </ac:picMkLst>
        </pc:picChg>
      </pc:sldChg>
      <pc:sldChg chg="addSp delSp modSp new mod ord">
        <pc:chgData name="Daniel Bello" userId="cb0959ee5769ce6a" providerId="LiveId" clId="{1FD558E7-14AB-4FA9-B9E7-718A8553E365}" dt="2025-01-15T09:23:58.100" v="1507"/>
        <pc:sldMkLst>
          <pc:docMk/>
          <pc:sldMk cId="1582017925" sldId="317"/>
        </pc:sldMkLst>
        <pc:spChg chg="del">
          <ac:chgData name="Daniel Bello" userId="cb0959ee5769ce6a" providerId="LiveId" clId="{1FD558E7-14AB-4FA9-B9E7-718A8553E365}" dt="2025-01-15T05:19:47.517" v="790" actId="478"/>
          <ac:spMkLst>
            <pc:docMk/>
            <pc:sldMk cId="1582017925" sldId="317"/>
            <ac:spMk id="2" creationId="{1E05DB2D-BC29-A30D-BDC6-B0D79D712747}"/>
          </ac:spMkLst>
        </pc:spChg>
        <pc:spChg chg="del">
          <ac:chgData name="Daniel Bello" userId="cb0959ee5769ce6a" providerId="LiveId" clId="{1FD558E7-14AB-4FA9-B9E7-718A8553E365}" dt="2025-01-15T05:19:47.517" v="790" actId="478"/>
          <ac:spMkLst>
            <pc:docMk/>
            <pc:sldMk cId="1582017925" sldId="317"/>
            <ac:spMk id="3" creationId="{54636E9C-71CF-EA20-2F14-6DB81099E92A}"/>
          </ac:spMkLst>
        </pc:spChg>
        <pc:spChg chg="del">
          <ac:chgData name="Daniel Bello" userId="cb0959ee5769ce6a" providerId="LiveId" clId="{1FD558E7-14AB-4FA9-B9E7-718A8553E365}" dt="2025-01-15T05:19:47.517" v="790" actId="478"/>
          <ac:spMkLst>
            <pc:docMk/>
            <pc:sldMk cId="1582017925" sldId="317"/>
            <ac:spMk id="4" creationId="{0A73DF32-2FE1-6543-A1EB-926E3CE485F7}"/>
          </ac:spMkLst>
        </pc:spChg>
        <pc:spChg chg="add mod">
          <ac:chgData name="Daniel Bello" userId="cb0959ee5769ce6a" providerId="LiveId" clId="{1FD558E7-14AB-4FA9-B9E7-718A8553E365}" dt="2025-01-15T09:20:01.672" v="1439" actId="404"/>
          <ac:spMkLst>
            <pc:docMk/>
            <pc:sldMk cId="1582017925" sldId="317"/>
            <ac:spMk id="5" creationId="{B5F2AF3D-7EA1-CDCA-43E4-2D51C0F45DD7}"/>
          </ac:spMkLst>
        </pc:spChg>
        <pc:spChg chg="add mod">
          <ac:chgData name="Daniel Bello" userId="cb0959ee5769ce6a" providerId="LiveId" clId="{1FD558E7-14AB-4FA9-B9E7-718A8553E365}" dt="2025-01-15T09:23:51.117" v="1505" actId="1076"/>
          <ac:spMkLst>
            <pc:docMk/>
            <pc:sldMk cId="1582017925" sldId="317"/>
            <ac:spMk id="6" creationId="{F9B8EFD8-FF32-23C4-9E64-3AFE00A23B2E}"/>
          </ac:spMkLst>
        </pc:spChg>
        <pc:spChg chg="add mod">
          <ac:chgData name="Daniel Bello" userId="cb0959ee5769ce6a" providerId="LiveId" clId="{1FD558E7-14AB-4FA9-B9E7-718A8553E365}" dt="2025-01-15T08:09:38.712" v="1023" actId="1076"/>
          <ac:spMkLst>
            <pc:docMk/>
            <pc:sldMk cId="1582017925" sldId="317"/>
            <ac:spMk id="7" creationId="{A3BA37AF-07D0-85FD-8EAF-07F84F68C956}"/>
          </ac:spMkLst>
        </pc:spChg>
        <pc:spChg chg="add del mod">
          <ac:chgData name="Daniel Bello" userId="cb0959ee5769ce6a" providerId="LiveId" clId="{1FD558E7-14AB-4FA9-B9E7-718A8553E365}" dt="2025-01-15T08:03:01.758" v="949" actId="478"/>
          <ac:spMkLst>
            <pc:docMk/>
            <pc:sldMk cId="1582017925" sldId="317"/>
            <ac:spMk id="7" creationId="{E6C14538-E691-243D-199F-EC6E3B7D58AB}"/>
          </ac:spMkLst>
        </pc:spChg>
        <pc:spChg chg="add mod">
          <ac:chgData name="Daniel Bello" userId="cb0959ee5769ce6a" providerId="LiveId" clId="{1FD558E7-14AB-4FA9-B9E7-718A8553E365}" dt="2025-01-15T07:59:43.928" v="926"/>
          <ac:spMkLst>
            <pc:docMk/>
            <pc:sldMk cId="1582017925" sldId="317"/>
            <ac:spMk id="9" creationId="{C40D3197-74D1-836B-C7B5-3355E2F4F861}"/>
          </ac:spMkLst>
        </pc:spChg>
        <pc:spChg chg="add del mod ord">
          <ac:chgData name="Daniel Bello" userId="cb0959ee5769ce6a" providerId="LiveId" clId="{1FD558E7-14AB-4FA9-B9E7-718A8553E365}" dt="2025-01-15T08:03:22.966" v="958" actId="478"/>
          <ac:spMkLst>
            <pc:docMk/>
            <pc:sldMk cId="1582017925" sldId="317"/>
            <ac:spMk id="10" creationId="{9A26BEEF-BD33-5291-DAEF-B9BBBA6F8A03}"/>
          </ac:spMkLst>
        </pc:spChg>
        <pc:spChg chg="add del mod">
          <ac:chgData name="Daniel Bello" userId="cb0959ee5769ce6a" providerId="LiveId" clId="{1FD558E7-14AB-4FA9-B9E7-718A8553E365}" dt="2025-01-15T08:02:28.750" v="947" actId="478"/>
          <ac:spMkLst>
            <pc:docMk/>
            <pc:sldMk cId="1582017925" sldId="317"/>
            <ac:spMk id="13" creationId="{8F70189E-DD1B-6896-A972-DD00D5544D7E}"/>
          </ac:spMkLst>
        </pc:spChg>
        <pc:graphicFrameChg chg="add mod">
          <ac:chgData name="Daniel Bello" userId="cb0959ee5769ce6a" providerId="LiveId" clId="{1FD558E7-14AB-4FA9-B9E7-718A8553E365}" dt="2025-01-15T07:59:42.228" v="925"/>
          <ac:graphicFrameMkLst>
            <pc:docMk/>
            <pc:sldMk cId="1582017925" sldId="317"/>
            <ac:graphicFrameMk id="8" creationId="{FD7B9A8F-96CE-64CE-94F8-B2D8122D3BC3}"/>
          </ac:graphicFrameMkLst>
        </pc:graphicFrameChg>
        <pc:graphicFrameChg chg="add del mod">
          <ac:chgData name="Daniel Bello" userId="cb0959ee5769ce6a" providerId="LiveId" clId="{1FD558E7-14AB-4FA9-B9E7-718A8553E365}" dt="2025-01-15T08:02:32.430" v="948" actId="478"/>
          <ac:graphicFrameMkLst>
            <pc:docMk/>
            <pc:sldMk cId="1582017925" sldId="317"/>
            <ac:graphicFrameMk id="11" creationId="{7CF84251-B71F-D1A4-C380-E8948295ACB3}"/>
          </ac:graphicFrameMkLst>
        </pc:graphicFrameChg>
        <pc:graphicFrameChg chg="add del mod modGraphic">
          <ac:chgData name="Daniel Bello" userId="cb0959ee5769ce6a" providerId="LiveId" clId="{1FD558E7-14AB-4FA9-B9E7-718A8553E365}" dt="2025-01-15T08:03:06.109" v="951" actId="478"/>
          <ac:graphicFrameMkLst>
            <pc:docMk/>
            <pc:sldMk cId="1582017925" sldId="317"/>
            <ac:graphicFrameMk id="12" creationId="{50D1D32C-4083-8EF3-04EC-4B87D03C5175}"/>
          </ac:graphicFrameMkLst>
        </pc:graphicFrameChg>
        <pc:picChg chg="add mod">
          <ac:chgData name="Daniel Bello" userId="cb0959ee5769ce6a" providerId="LiveId" clId="{1FD558E7-14AB-4FA9-B9E7-718A8553E365}" dt="2025-01-15T09:23:48.320" v="1504" actId="1076"/>
          <ac:picMkLst>
            <pc:docMk/>
            <pc:sldMk cId="1582017925" sldId="317"/>
            <ac:picMk id="2" creationId="{5650D670-0C1A-3755-89E7-4A15810A46DD}"/>
          </ac:picMkLst>
        </pc:picChg>
        <pc:picChg chg="add mod">
          <ac:chgData name="Daniel Bello" userId="cb0959ee5769ce6a" providerId="LiveId" clId="{1FD558E7-14AB-4FA9-B9E7-718A8553E365}" dt="2025-01-15T09:23:47.036" v="1503" actId="1076"/>
          <ac:picMkLst>
            <pc:docMk/>
            <pc:sldMk cId="1582017925" sldId="317"/>
            <ac:picMk id="3" creationId="{2A1FBE80-6D8D-66CD-39B8-6E6B732E08DA}"/>
          </ac:picMkLst>
        </pc:picChg>
        <pc:picChg chg="add mod modCrop">
          <ac:chgData name="Daniel Bello" userId="cb0959ee5769ce6a" providerId="LiveId" clId="{1FD558E7-14AB-4FA9-B9E7-718A8553E365}" dt="2025-01-15T08:09:50.255" v="1024" actId="1076"/>
          <ac:picMkLst>
            <pc:docMk/>
            <pc:sldMk cId="1582017925" sldId="317"/>
            <ac:picMk id="15" creationId="{71B1602B-E546-5F0B-7FE8-4F205850DBB1}"/>
          </ac:picMkLst>
        </pc:picChg>
        <pc:picChg chg="add mod">
          <ac:chgData name="Daniel Bello" userId="cb0959ee5769ce6a" providerId="LiveId" clId="{1FD558E7-14AB-4FA9-B9E7-718A8553E365}" dt="2025-01-15T08:07:14.015" v="1000" actId="1076"/>
          <ac:picMkLst>
            <pc:docMk/>
            <pc:sldMk cId="1582017925" sldId="317"/>
            <ac:picMk id="17" creationId="{AC826EAC-BC29-B552-C0D7-E8AD1874E1FA}"/>
          </ac:picMkLst>
        </pc:picChg>
        <pc:picChg chg="add mod">
          <ac:chgData name="Daniel Bello" userId="cb0959ee5769ce6a" providerId="LiveId" clId="{1FD558E7-14AB-4FA9-B9E7-718A8553E365}" dt="2025-01-15T08:07:48.369" v="1008" actId="14100"/>
          <ac:picMkLst>
            <pc:docMk/>
            <pc:sldMk cId="1582017925" sldId="317"/>
            <ac:picMk id="19" creationId="{E5D25CCB-C3A0-89C4-BE1F-BB33CACB33FC}"/>
          </ac:picMkLst>
        </pc:picChg>
      </pc:sldChg>
      <pc:sldChg chg="addSp delSp modSp new mod ord">
        <pc:chgData name="Daniel Bello" userId="cb0959ee5769ce6a" providerId="LiveId" clId="{1FD558E7-14AB-4FA9-B9E7-718A8553E365}" dt="2025-01-15T09:20:18.560" v="1444" actId="403"/>
        <pc:sldMkLst>
          <pc:docMk/>
          <pc:sldMk cId="2059024583" sldId="318"/>
        </pc:sldMkLst>
        <pc:spChg chg="del">
          <ac:chgData name="Daniel Bello" userId="cb0959ee5769ce6a" providerId="LiveId" clId="{1FD558E7-14AB-4FA9-B9E7-718A8553E365}" dt="2025-01-15T08:10:04.293" v="1026" actId="478"/>
          <ac:spMkLst>
            <pc:docMk/>
            <pc:sldMk cId="2059024583" sldId="318"/>
            <ac:spMk id="2" creationId="{CB6FE79B-149B-E3DF-E1BE-ED0371FB722A}"/>
          </ac:spMkLst>
        </pc:spChg>
        <pc:spChg chg="del">
          <ac:chgData name="Daniel Bello" userId="cb0959ee5769ce6a" providerId="LiveId" clId="{1FD558E7-14AB-4FA9-B9E7-718A8553E365}" dt="2025-01-15T08:10:04.293" v="1026" actId="478"/>
          <ac:spMkLst>
            <pc:docMk/>
            <pc:sldMk cId="2059024583" sldId="318"/>
            <ac:spMk id="3" creationId="{CA606C2F-D6DC-26CB-CD52-40198B13202C}"/>
          </ac:spMkLst>
        </pc:spChg>
        <pc:spChg chg="del">
          <ac:chgData name="Daniel Bello" userId="cb0959ee5769ce6a" providerId="LiveId" clId="{1FD558E7-14AB-4FA9-B9E7-718A8553E365}" dt="2025-01-15T08:10:04.293" v="1026" actId="478"/>
          <ac:spMkLst>
            <pc:docMk/>
            <pc:sldMk cId="2059024583" sldId="318"/>
            <ac:spMk id="4" creationId="{AAFA8243-537E-1A15-9D0E-87F13642EFD2}"/>
          </ac:spMkLst>
        </pc:spChg>
        <pc:spChg chg="add mod">
          <ac:chgData name="Daniel Bello" userId="cb0959ee5769ce6a" providerId="LiveId" clId="{1FD558E7-14AB-4FA9-B9E7-718A8553E365}" dt="2025-01-15T09:20:18.560" v="1444" actId="403"/>
          <ac:spMkLst>
            <pc:docMk/>
            <pc:sldMk cId="2059024583" sldId="318"/>
            <ac:spMk id="5" creationId="{7C5475DF-26FF-C2BA-278F-E05FC17DAC11}"/>
          </ac:spMkLst>
        </pc:spChg>
        <pc:spChg chg="add del">
          <ac:chgData name="Daniel Bello" userId="cb0959ee5769ce6a" providerId="LiveId" clId="{1FD558E7-14AB-4FA9-B9E7-718A8553E365}" dt="2025-01-15T08:18:51.760" v="1222" actId="22"/>
          <ac:spMkLst>
            <pc:docMk/>
            <pc:sldMk cId="2059024583" sldId="318"/>
            <ac:spMk id="11" creationId="{7409449F-D31A-3AD9-9A83-A251137A9128}"/>
          </ac:spMkLst>
        </pc:spChg>
        <pc:spChg chg="add del">
          <ac:chgData name="Daniel Bello" userId="cb0959ee5769ce6a" providerId="LiveId" clId="{1FD558E7-14AB-4FA9-B9E7-718A8553E365}" dt="2025-01-15T08:19:49.985" v="1231" actId="22"/>
          <ac:spMkLst>
            <pc:docMk/>
            <pc:sldMk cId="2059024583" sldId="318"/>
            <ac:spMk id="15" creationId="{94137858-F1E3-7B08-99E2-EF121F5D65EB}"/>
          </ac:spMkLst>
        </pc:spChg>
        <pc:picChg chg="add del mod">
          <ac:chgData name="Daniel Bello" userId="cb0959ee5769ce6a" providerId="LiveId" clId="{1FD558E7-14AB-4FA9-B9E7-718A8553E365}" dt="2025-01-15T08:16:46.629" v="1212" actId="478"/>
          <ac:picMkLst>
            <pc:docMk/>
            <pc:sldMk cId="2059024583" sldId="318"/>
            <ac:picMk id="7" creationId="{57F8589B-CE98-6181-6C45-C4308B988BC9}"/>
          </ac:picMkLst>
        </pc:picChg>
        <pc:picChg chg="add mod">
          <ac:chgData name="Daniel Bello" userId="cb0959ee5769ce6a" providerId="LiveId" clId="{1FD558E7-14AB-4FA9-B9E7-718A8553E365}" dt="2025-01-15T08:21:52.364" v="1240" actId="1076"/>
          <ac:picMkLst>
            <pc:docMk/>
            <pc:sldMk cId="2059024583" sldId="318"/>
            <ac:picMk id="9" creationId="{084EE99A-FC8C-46E0-5B18-85E3DEBED2F4}"/>
          </ac:picMkLst>
        </pc:picChg>
        <pc:picChg chg="add del mod">
          <ac:chgData name="Daniel Bello" userId="cb0959ee5769ce6a" providerId="LiveId" clId="{1FD558E7-14AB-4FA9-B9E7-718A8553E365}" dt="2025-01-15T08:19:47.197" v="1229" actId="478"/>
          <ac:picMkLst>
            <pc:docMk/>
            <pc:sldMk cId="2059024583" sldId="318"/>
            <ac:picMk id="13" creationId="{6772D53C-B2AE-5B19-5706-29F8061785D6}"/>
          </ac:picMkLst>
        </pc:picChg>
        <pc:picChg chg="add mod">
          <ac:chgData name="Daniel Bello" userId="cb0959ee5769ce6a" providerId="LiveId" clId="{1FD558E7-14AB-4FA9-B9E7-718A8553E365}" dt="2025-01-15T08:21:13.271" v="1238" actId="1076"/>
          <ac:picMkLst>
            <pc:docMk/>
            <pc:sldMk cId="2059024583" sldId="318"/>
            <ac:picMk id="17" creationId="{91CF739E-42FF-1C1F-7930-964AAB68ADD0}"/>
          </ac:picMkLst>
        </pc:picChg>
      </pc:sldChg>
      <pc:sldChg chg="addSp delSp modSp new mod">
        <pc:chgData name="Daniel Bello" userId="cb0959ee5769ce6a" providerId="LiveId" clId="{1FD558E7-14AB-4FA9-B9E7-718A8553E365}" dt="2025-01-15T09:22:28.893" v="1486" actId="113"/>
        <pc:sldMkLst>
          <pc:docMk/>
          <pc:sldMk cId="2093485314" sldId="319"/>
        </pc:sldMkLst>
        <pc:spChg chg="del">
          <ac:chgData name="Daniel Bello" userId="cb0959ee5769ce6a" providerId="LiveId" clId="{1FD558E7-14AB-4FA9-B9E7-718A8553E365}" dt="2025-01-15T08:42:13.693" v="1244" actId="478"/>
          <ac:spMkLst>
            <pc:docMk/>
            <pc:sldMk cId="2093485314" sldId="319"/>
            <ac:spMk id="2" creationId="{210305DC-D80D-9B1D-0F4F-9EE6267D052D}"/>
          </ac:spMkLst>
        </pc:spChg>
        <pc:spChg chg="del">
          <ac:chgData name="Daniel Bello" userId="cb0959ee5769ce6a" providerId="LiveId" clId="{1FD558E7-14AB-4FA9-B9E7-718A8553E365}" dt="2025-01-15T08:42:13.693" v="1244" actId="478"/>
          <ac:spMkLst>
            <pc:docMk/>
            <pc:sldMk cId="2093485314" sldId="319"/>
            <ac:spMk id="3" creationId="{C6060F56-1ABD-1531-C97C-3738488796E6}"/>
          </ac:spMkLst>
        </pc:spChg>
        <pc:spChg chg="del">
          <ac:chgData name="Daniel Bello" userId="cb0959ee5769ce6a" providerId="LiveId" clId="{1FD558E7-14AB-4FA9-B9E7-718A8553E365}" dt="2025-01-15T08:42:13.693" v="1244" actId="478"/>
          <ac:spMkLst>
            <pc:docMk/>
            <pc:sldMk cId="2093485314" sldId="319"/>
            <ac:spMk id="4" creationId="{94C22E7B-A1E2-BA46-902D-70B5D3606E60}"/>
          </ac:spMkLst>
        </pc:spChg>
        <pc:spChg chg="add mod">
          <ac:chgData name="Daniel Bello" userId="cb0959ee5769ce6a" providerId="LiveId" clId="{1FD558E7-14AB-4FA9-B9E7-718A8553E365}" dt="2025-01-15T09:22:28.893" v="1486" actId="113"/>
          <ac:spMkLst>
            <pc:docMk/>
            <pc:sldMk cId="2093485314" sldId="319"/>
            <ac:spMk id="11" creationId="{F6A5D656-CE05-3197-6373-6605503FFEA1}"/>
          </ac:spMkLst>
        </pc:spChg>
        <pc:spChg chg="add mod">
          <ac:chgData name="Daniel Bello" userId="cb0959ee5769ce6a" providerId="LiveId" clId="{1FD558E7-14AB-4FA9-B9E7-718A8553E365}" dt="2025-01-15T09:16:08.842" v="1350" actId="1076"/>
          <ac:spMkLst>
            <pc:docMk/>
            <pc:sldMk cId="2093485314" sldId="319"/>
            <ac:spMk id="14" creationId="{BD6E95B7-AD9D-9B61-4D80-EC32955F4024}"/>
          </ac:spMkLst>
        </pc:spChg>
        <pc:picChg chg="add mod">
          <ac:chgData name="Daniel Bello" userId="cb0959ee5769ce6a" providerId="LiveId" clId="{1FD558E7-14AB-4FA9-B9E7-718A8553E365}" dt="2025-01-15T09:15:34.369" v="1312" actId="14100"/>
          <ac:picMkLst>
            <pc:docMk/>
            <pc:sldMk cId="2093485314" sldId="319"/>
            <ac:picMk id="6" creationId="{C794ECB4-B286-B6F5-6639-34D43B8B11E7}"/>
          </ac:picMkLst>
        </pc:picChg>
        <pc:picChg chg="add mod">
          <ac:chgData name="Daniel Bello" userId="cb0959ee5769ce6a" providerId="LiveId" clId="{1FD558E7-14AB-4FA9-B9E7-718A8553E365}" dt="2025-01-15T09:15:36.314" v="1313" actId="1076"/>
          <ac:picMkLst>
            <pc:docMk/>
            <pc:sldMk cId="2093485314" sldId="319"/>
            <ac:picMk id="8" creationId="{FCA41082-BB76-5E31-5FF3-110D3F7D04B8}"/>
          </ac:picMkLst>
        </pc:picChg>
        <pc:picChg chg="add del mod">
          <ac:chgData name="Daniel Bello" userId="cb0959ee5769ce6a" providerId="LiveId" clId="{1FD558E7-14AB-4FA9-B9E7-718A8553E365}" dt="2025-01-15T09:15:22.141" v="1304" actId="478"/>
          <ac:picMkLst>
            <pc:docMk/>
            <pc:sldMk cId="2093485314" sldId="319"/>
            <ac:picMk id="10" creationId="{7E20798C-175C-EA9C-460B-FA8A7B8EA123}"/>
          </ac:picMkLst>
        </pc:picChg>
        <pc:picChg chg="add mod">
          <ac:chgData name="Daniel Bello" userId="cb0959ee5769ce6a" providerId="LiveId" clId="{1FD558E7-14AB-4FA9-B9E7-718A8553E365}" dt="2025-01-15T09:15:44.091" v="1315" actId="1076"/>
          <ac:picMkLst>
            <pc:docMk/>
            <pc:sldMk cId="2093485314" sldId="319"/>
            <ac:picMk id="13" creationId="{32575831-8BA4-8844-1827-E970AA30FFA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03E13-510D-F271-B280-13712736E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51674E-9CE8-59D0-1174-7DD32215F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9DE283-A234-7F1A-A5FF-3E51231EB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4E900-7C3D-4780-BBFD-2E2C9E18FAEC}" type="datetimeFigureOut">
              <a:rPr lang="es-MX" smtClean="0"/>
              <a:t>15/01/2025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C02D9A-C8DB-DF59-6121-AF9B751B8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7EC629-8106-73CD-8736-F8BDCC44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FD0C-2CF7-4CE3-91B6-62CFC7B12A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840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3FB763-DA45-73B3-1837-80248EC9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D3047B-781A-0CFE-B52C-5A10BA9B3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85A2D5-3CE4-EED3-6814-3D7174AC9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4E900-7C3D-4780-BBFD-2E2C9E18FAEC}" type="datetimeFigureOut">
              <a:rPr lang="es-MX" smtClean="0"/>
              <a:t>15/01/2025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815F63-58CF-3F74-981B-4927B6C46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9AEAB2-0CCB-3896-2B77-08B02C7DB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FD0C-2CF7-4CE3-91B6-62CFC7B12A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6363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98CE993-59F0-29DB-7E8E-D5196D803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04429EE-B29B-2FAC-73C1-AE71FD05B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F00FE6-A6D8-6788-9920-8515085B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4E900-7C3D-4780-BBFD-2E2C9E18FAEC}" type="datetimeFigureOut">
              <a:rPr lang="es-MX" smtClean="0"/>
              <a:t>15/01/2025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44A796-E239-5AF0-8ED3-F8F0A56C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62401E-1AA6-A565-C35C-630E12450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FD0C-2CF7-4CE3-91B6-62CFC7B12A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9157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slide with call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508000" y="1193801"/>
            <a:ext cx="11176000" cy="4493179"/>
          </a:xfrm>
        </p:spPr>
        <p:txBody>
          <a:bodyPr/>
          <a:lstStyle>
            <a:lvl1pPr>
              <a:buSzPct val="80000"/>
              <a:defRPr/>
            </a:lvl1pPr>
          </a:lstStyle>
          <a:p>
            <a:pPr lvl="0"/>
            <a:r>
              <a:rPr lang="en-US" noProof="0"/>
              <a:t>Textmasterformat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20702" y="5896488"/>
            <a:ext cx="11163300" cy="37731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algn="ctr">
            <a:noFill/>
            <a:round/>
            <a:headEnd/>
            <a:tailEnd/>
          </a:ln>
          <a:effectLst>
            <a:outerShdw blurRad="88900" algn="ctr" rotWithShape="0">
              <a:prstClr val="black">
                <a:alpha val="40000"/>
              </a:prstClr>
            </a:outerShdw>
          </a:effectLst>
        </p:spPr>
        <p:txBody>
          <a:bodyPr wrap="square" lIns="81638" tIns="40819" rIns="81638" bIns="40819" anchor="b" anchorCtr="0">
            <a:spAutoFit/>
          </a:bodyPr>
          <a:lstStyle>
            <a:lvl1pPr marL="0" indent="0" algn="ctr">
              <a:buNone/>
              <a:defRPr lang="de-DE" sz="1867" b="1" dirty="0">
                <a:solidFill>
                  <a:srgbClr val="F05500"/>
                </a:solidFill>
                <a:latin typeface="Calibri" panose="020B0604030504040204" pitchFamily="34" charset="0"/>
                <a:ea typeface="Calibri" panose="020B0604030504040204" pitchFamily="34" charset="0"/>
                <a:cs typeface="Calibri" panose="020B0604030504040204" pitchFamily="34" charset="0"/>
              </a:defRPr>
            </a:lvl1pPr>
          </a:lstStyle>
          <a:p>
            <a:pPr marL="0" lvl="0"/>
            <a:r>
              <a:rPr lang="en-US" noProof="0"/>
              <a:t>Textmasterformat bearbeiten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>
          <a:xfrm>
            <a:off x="520702" y="6356352"/>
            <a:ext cx="3156252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noProof="0" dirty="0"/>
              <a:t>internal / external/ confidential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223409-09FC-4660-A923-5454ABA2BCF5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9475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F1A8F-E0DA-EFC6-C3BB-0A73E4A5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5C17AC-9D29-BAFE-54A7-F885BE6D2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2215C2-8E79-BAFE-37AE-32825D81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4E900-7C3D-4780-BBFD-2E2C9E18FAEC}" type="datetimeFigureOut">
              <a:rPr lang="es-MX" smtClean="0"/>
              <a:t>15/01/2025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E39980-9141-ADFD-0702-D83D424E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116947-A4ED-E30A-C910-2BCA69F3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FD0C-2CF7-4CE3-91B6-62CFC7B12A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433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E8C67-11E8-F293-D966-CE525F11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3CFC04-F0DA-AAC7-F1D7-25D06846E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FC2F93-27A2-DE93-274D-F5E5479D4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4E900-7C3D-4780-BBFD-2E2C9E18FAEC}" type="datetimeFigureOut">
              <a:rPr lang="es-MX" smtClean="0"/>
              <a:t>15/01/2025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98DBDA-AE8F-BA6A-EE42-5E563739F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910F9F-EA92-8869-7FA2-B04113A42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FD0C-2CF7-4CE3-91B6-62CFC7B12A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0861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BDC07-7CD0-EA4E-48C4-134E908C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66BB46-A575-500E-F849-A9A47E454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88BDEB-0FE5-E78E-7A68-E9258AEBB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B72273-54C8-8808-CDE5-1EBB024E0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4E900-7C3D-4780-BBFD-2E2C9E18FAEC}" type="datetimeFigureOut">
              <a:rPr lang="es-MX" smtClean="0"/>
              <a:t>15/01/2025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4EB481-EBD6-F85A-1F70-AC122EF22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E45146-1724-C1AE-4773-472BD42C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FD0C-2CF7-4CE3-91B6-62CFC7B12A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2623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A3FA1-386B-F168-1492-980554DB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F6C6DA-4E58-1050-3AA0-B7048EB1F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B0E90A-0441-2A49-DBA2-BAD52DC1E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77F637E-D9EC-F16D-E50D-67B2DE1E0A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5C19C8-23D3-5D6F-C630-2C60647406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D1B982A-BF44-EF17-D4C9-9D508FF6B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4E900-7C3D-4780-BBFD-2E2C9E18FAEC}" type="datetimeFigureOut">
              <a:rPr lang="es-MX" smtClean="0"/>
              <a:t>15/01/2025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96D6384-ACB6-54A1-8D12-089849CF6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1A85E27-1A7D-0D9E-6072-EE124FB2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FD0C-2CF7-4CE3-91B6-62CFC7B12A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1332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5BCDC-82CC-1EAB-1B0B-276345BD6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4309F9-ADF5-6147-BAEE-A8B62D830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4E900-7C3D-4780-BBFD-2E2C9E18FAEC}" type="datetimeFigureOut">
              <a:rPr lang="es-MX" smtClean="0"/>
              <a:t>15/01/2025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E203530-C511-9FA4-88F6-524A47055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3571A5-52D6-1F38-168B-EEFED2F2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FD0C-2CF7-4CE3-91B6-62CFC7B12A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2215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2043E7F-8623-4187-4C24-4056599C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4E900-7C3D-4780-BBFD-2E2C9E18FAEC}" type="datetimeFigureOut">
              <a:rPr lang="es-MX" smtClean="0"/>
              <a:t>15/01/2025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0952D57-3B33-F1EF-8F9A-A5052FF68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BB398A-9794-E7F8-098F-2272A771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FD0C-2CF7-4CE3-91B6-62CFC7B12A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348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30AC6-A2CF-52E9-BFA7-63E203029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AE73D5-E630-4D48-150D-F71872210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A131F3-E951-9A43-4689-1505E262D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7399CF-D22A-396E-9040-F5B6C4D3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4E900-7C3D-4780-BBFD-2E2C9E18FAEC}" type="datetimeFigureOut">
              <a:rPr lang="es-MX" smtClean="0"/>
              <a:t>15/01/2025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CB0714-C0E7-5CF2-3E41-7690FE6C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AB6660-5084-9980-7704-D169375C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FD0C-2CF7-4CE3-91B6-62CFC7B12A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1114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0C13F7-FF41-E88A-51B4-46912037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D024B91-4A59-FDEF-03A6-9127E643E6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1A1F1BC-3A02-8243-2A17-8FAD3A9FB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CAC088-5868-C127-A438-596D2E6A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4E900-7C3D-4780-BBFD-2E2C9E18FAEC}" type="datetimeFigureOut">
              <a:rPr lang="es-MX" smtClean="0"/>
              <a:t>15/01/2025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AAB934-5E8C-A998-C8A0-A23AE7DA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7ABB68-2AF4-C293-E5D9-8129F95D3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FD0C-2CF7-4CE3-91B6-62CFC7B12A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703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D1EED46-7C3C-8781-F20C-EEF00067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E438FC-1739-7F7E-2B71-D1A59FBDB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BC5574-C4E4-AA06-A0FB-2361BFDCD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94E900-7C3D-4780-BBFD-2E2C9E18FAEC}" type="datetimeFigureOut">
              <a:rPr lang="es-MX" smtClean="0"/>
              <a:t>15/01/2025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4F8040-E9C1-D6AA-B72E-8D426E6E9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2F36A0-BAC7-6662-2C70-09BB4F3B7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E8FD0C-2CF7-4CE3-91B6-62CFC7B12A4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998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9099D-3332-FE89-16EE-907C4EC93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112" y="2235200"/>
            <a:ext cx="10399776" cy="2387600"/>
          </a:xfrm>
        </p:spPr>
        <p:txBody>
          <a:bodyPr>
            <a:normAutofit fontScale="90000"/>
          </a:bodyPr>
          <a:lstStyle/>
          <a:p>
            <a:r>
              <a:rPr lang="es-MX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M Roman Dunhill 10" panose="00000500000000000000" pitchFamily="50" charset="0"/>
              </a:rPr>
              <a:t>PROYECTOS PROFESIONALES Y ACADEMICOS</a:t>
            </a:r>
            <a:br>
              <a:rPr lang="es-MX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M Roman 10" panose="00000500000000000000" pitchFamily="50" charset="0"/>
              </a:rPr>
            </a:br>
            <a:endParaRPr lang="es-MX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M Roman 10" panose="00000500000000000000" pitchFamily="50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3BCDB9-1E35-A3AB-2C46-5BF6DFA00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4104" y="5001070"/>
            <a:ext cx="9144000" cy="1655762"/>
          </a:xfrm>
        </p:spPr>
        <p:txBody>
          <a:bodyPr/>
          <a:lstStyle/>
          <a:p>
            <a:r>
              <a:rPr lang="es-MX" dirty="0">
                <a:latin typeface="LM Roman 10" panose="00000500000000000000" pitchFamily="50" charset="0"/>
                <a:cs typeface="DaunPenh" panose="020F0502020204030204" pitchFamily="2" charset="0"/>
              </a:rPr>
              <a:t>DANIEL BELLO</a:t>
            </a:r>
          </a:p>
          <a:p>
            <a:endParaRPr lang="es-MX" dirty="0">
              <a:latin typeface="LM Roman 10" panose="00000500000000000000" pitchFamily="50" charset="0"/>
            </a:endParaRPr>
          </a:p>
          <a:p>
            <a:r>
              <a:rPr lang="es-MX" dirty="0">
                <a:latin typeface="LM Roman 10" panose="00000500000000000000" pitchFamily="50" charset="0"/>
              </a:rPr>
              <a:t>DIC 2024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8976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39A475A-C928-E496-40AD-696EECE3EB98}"/>
              </a:ext>
            </a:extLst>
          </p:cNvPr>
          <p:cNvSpPr txBox="1"/>
          <p:nvPr/>
        </p:nvSpPr>
        <p:spPr>
          <a:xfrm>
            <a:off x="0" y="0"/>
            <a:ext cx="9736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LM Roman 10" panose="00000500000000000000" pitchFamily="50" charset="0"/>
              </a:rPr>
              <a:t>Caracterización de fracciones del petróleo con la ecuación de estado PC-SAFT.</a:t>
            </a:r>
          </a:p>
        </p:txBody>
      </p:sp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6F580D3C-7261-4843-27A9-201DC8CD3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t="7022"/>
          <a:stretch/>
        </p:blipFill>
        <p:spPr>
          <a:xfrm>
            <a:off x="66674" y="554409"/>
            <a:ext cx="12125325" cy="574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2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C794ECB4-B286-B6F5-6639-34D43B8B1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30771"/>
            <a:ext cx="3495270" cy="5425058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FCA41082-BB76-5E31-5FF3-110D3F7D0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271" y="592459"/>
            <a:ext cx="3495269" cy="61722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6A5D656-CE05-3197-6373-6605503FFEA1}"/>
              </a:ext>
            </a:extLst>
          </p:cNvPr>
          <p:cNvSpPr txBox="1"/>
          <p:nvPr/>
        </p:nvSpPr>
        <p:spPr>
          <a:xfrm>
            <a:off x="-331919" y="0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LM Roman 10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s-MX" sz="2400" dirty="0" err="1">
                <a:solidFill>
                  <a:srgbClr val="000000"/>
                </a:solidFill>
                <a:latin typeface="LM Roman 10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mplementación</a:t>
            </a:r>
            <a:r>
              <a:rPr lang="es-MX" sz="2400" dirty="0">
                <a:solidFill>
                  <a:srgbClr val="000000"/>
                </a:solidFill>
                <a:latin typeface="LM Roman 10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 de PC-SAFT en Fortran 90 </a:t>
            </a:r>
            <a:endParaRPr lang="es-MX" sz="2400" dirty="0"/>
          </a:p>
        </p:txBody>
      </p: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32575831-8BA4-8844-1827-E970AA30F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40" y="1118139"/>
            <a:ext cx="5161337" cy="394908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D6E95B7-AD9D-9B61-4D80-EC32955F4024}"/>
              </a:ext>
            </a:extLst>
          </p:cNvPr>
          <p:cNvSpPr txBox="1"/>
          <p:nvPr/>
        </p:nvSpPr>
        <p:spPr>
          <a:xfrm>
            <a:off x="7153275" y="5038573"/>
            <a:ext cx="401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Programa</a:t>
            </a:r>
            <a:r>
              <a:rPr lang="en-US" dirty="0"/>
              <a:t> principal de PC-SAFT EOS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93485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C5475DF-26FF-C2BA-278F-E05FC17DAC11}"/>
              </a:ext>
            </a:extLst>
          </p:cNvPr>
          <p:cNvSpPr txBox="1"/>
          <p:nvPr/>
        </p:nvSpPr>
        <p:spPr>
          <a:xfrm>
            <a:off x="-331919" y="93341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Análisis de sensibilidad en Excel con </a:t>
            </a:r>
            <a:r>
              <a:rPr lang="es-MX" sz="2400" dirty="0" err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Vba</a:t>
            </a:r>
            <a:r>
              <a:rPr lang="es-MX" sz="24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 y Fortran 90.</a:t>
            </a:r>
            <a:endParaRPr lang="es-MX" sz="2400" dirty="0"/>
          </a:p>
        </p:txBody>
      </p:sp>
      <p:pic>
        <p:nvPicPr>
          <p:cNvPr id="9" name="Imagen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84EE99A-FC8C-46E0-5B18-85E3DEBED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081" y="849279"/>
            <a:ext cx="5551179" cy="3802526"/>
          </a:xfrm>
          <a:prstGeom prst="rect">
            <a:avLst/>
          </a:prstGeom>
        </p:spPr>
      </p:pic>
      <p:pic>
        <p:nvPicPr>
          <p:cNvPr id="17" name="Imagen 16" descr="Texto&#10;&#10;Descripción generada automáticamente">
            <a:extLst>
              <a:ext uri="{FF2B5EF4-FFF2-40B4-BE49-F238E27FC236}">
                <a16:creationId xmlns:a16="http://schemas.microsoft.com/office/drawing/2014/main" id="{91CF739E-42FF-1C1F-7930-964AAB68A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" y="849279"/>
            <a:ext cx="5159442" cy="515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24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5F2AF3D-7EA1-CDCA-43E4-2D51C0F45DD7}"/>
              </a:ext>
            </a:extLst>
          </p:cNvPr>
          <p:cNvSpPr txBox="1"/>
          <p:nvPr/>
        </p:nvSpPr>
        <p:spPr>
          <a:xfrm>
            <a:off x="-331919" y="93341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Envolvente de fases Presión–Temperatura</a:t>
            </a:r>
            <a:endParaRPr lang="es-MX" sz="2400" dirty="0"/>
          </a:p>
        </p:txBody>
      </p:sp>
      <p:pic>
        <p:nvPicPr>
          <p:cNvPr id="15" name="Imagen 1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71B1602B-E546-5F0B-7FE8-4F205850D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8"/>
          <a:stretch/>
        </p:blipFill>
        <p:spPr>
          <a:xfrm>
            <a:off x="3509101" y="1124488"/>
            <a:ext cx="3790161" cy="4799523"/>
          </a:xfrm>
          <a:prstGeom prst="rect">
            <a:avLst/>
          </a:prstGeom>
        </p:spPr>
      </p:pic>
      <p:pic>
        <p:nvPicPr>
          <p:cNvPr id="17" name="Imagen 1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AC826EAC-BC29-B552-C0D7-E8AD1874E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488"/>
            <a:ext cx="3372633" cy="2440309"/>
          </a:xfrm>
          <a:prstGeom prst="rect">
            <a:avLst/>
          </a:prstGeom>
        </p:spPr>
      </p:pic>
      <p:pic>
        <p:nvPicPr>
          <p:cNvPr id="19" name="Imagen 1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5D25CCB-C3A0-89C4-BE1F-BB33CACB3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6367"/>
            <a:ext cx="3482638" cy="217664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650D670-0C1A-3755-89E7-4A15810A4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695" y="812940"/>
            <a:ext cx="4164042" cy="207569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A1FBE80-6D8D-66CD-39B8-6E6B732E0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725" y="3768145"/>
            <a:ext cx="4266365" cy="197309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9B8EFD8-FF32-23C4-9E64-3AFE00A23B2E}"/>
              </a:ext>
            </a:extLst>
          </p:cNvPr>
          <p:cNvSpPr txBox="1"/>
          <p:nvPr/>
        </p:nvSpPr>
        <p:spPr>
          <a:xfrm>
            <a:off x="7299262" y="2870457"/>
            <a:ext cx="5009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 dirty="0">
                <a:solidFill>
                  <a:srgbClr val="000000"/>
                </a:solidFill>
                <a:effectLst/>
                <a:latin typeface="LMRoman10-Regular" panose="00000500000000000000" pitchFamily="50" charset="0"/>
              </a:rPr>
              <a:t>Gráfico 4.1. Envolvente de fases Presión—Temperatura del crudo 1.</a:t>
            </a:r>
          </a:p>
          <a:p>
            <a:br>
              <a:rPr lang="es-ES" sz="1200" dirty="0"/>
            </a:br>
            <a:endParaRPr lang="es-MX" sz="1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3BA37AF-07D0-85FD-8EAF-07F84F68C956}"/>
              </a:ext>
            </a:extLst>
          </p:cNvPr>
          <p:cNvSpPr txBox="1"/>
          <p:nvPr/>
        </p:nvSpPr>
        <p:spPr>
          <a:xfrm>
            <a:off x="7325726" y="5843016"/>
            <a:ext cx="6321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latin typeface="LM Roman 10" panose="00000500000000000000" pitchFamily="50" charset="0"/>
              </a:rPr>
              <a:t>Gráfico 4.24. Envolvente de fases Presión—Temperatura del crudo 5.</a:t>
            </a:r>
          </a:p>
        </p:txBody>
      </p:sp>
    </p:spTree>
    <p:extLst>
      <p:ext uri="{BB962C8B-B14F-4D97-AF65-F5344CB8AC3E}">
        <p14:creationId xmlns:p14="http://schemas.microsoft.com/office/powerpoint/2010/main" val="1582017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D24B759-0CAC-42FF-187F-EC3B17492059}"/>
              </a:ext>
            </a:extLst>
          </p:cNvPr>
          <p:cNvSpPr txBox="1">
            <a:spLocks/>
          </p:cNvSpPr>
          <p:nvPr/>
        </p:nvSpPr>
        <p:spPr>
          <a:xfrm>
            <a:off x="838610" y="-176351"/>
            <a:ext cx="10252075" cy="6543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400" dirty="0">
                <a:solidFill>
                  <a:schemeClr val="tx1"/>
                </a:solidFill>
                <a:latin typeface="LM Roman 10" panose="00000500000000000000" pitchFamily="50" charset="0"/>
              </a:rPr>
              <a:t>Algoritmo del CCE y rutina en Fortran 90.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ADE819D-4FD7-468D-86B9-5B614FC1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28" y="1096582"/>
            <a:ext cx="5677204" cy="460542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8743755-5E73-13D0-E121-5725B6524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826" y="669015"/>
            <a:ext cx="3919859" cy="231907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07C53C4-1173-884E-0876-11606050EFB4}"/>
              </a:ext>
            </a:extLst>
          </p:cNvPr>
          <p:cNvSpPr txBox="1"/>
          <p:nvPr/>
        </p:nvSpPr>
        <p:spPr>
          <a:xfrm>
            <a:off x="7106057" y="3040603"/>
            <a:ext cx="6097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latin typeface="LM Roman 10" panose="00000500000000000000" pitchFamily="50" charset="0"/>
              </a:rPr>
              <a:t>Gráfico 4.13. Volumen relativo en la expansión del crudo 3.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9469614-2AAD-CFD5-D182-BFAC54902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826" y="3647116"/>
            <a:ext cx="4363807" cy="201932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B2BB7EB-DC01-1710-04E7-130816A3399E}"/>
              </a:ext>
            </a:extLst>
          </p:cNvPr>
          <p:cNvSpPr txBox="1"/>
          <p:nvPr/>
        </p:nvSpPr>
        <p:spPr>
          <a:xfrm>
            <a:off x="7106057" y="5702003"/>
            <a:ext cx="6097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latin typeface="LM Roman 10" panose="00000500000000000000" pitchFamily="50" charset="0"/>
              </a:rPr>
              <a:t>Gráfico 4.19. Volumen relativo en la expansión del crudo 4.</a:t>
            </a:r>
          </a:p>
        </p:txBody>
      </p:sp>
    </p:spTree>
    <p:extLst>
      <p:ext uri="{BB962C8B-B14F-4D97-AF65-F5344CB8AC3E}">
        <p14:creationId xmlns:p14="http://schemas.microsoft.com/office/powerpoint/2010/main" val="210149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BF8388E-529C-8F92-4E97-7FBC87CF389A}"/>
              </a:ext>
            </a:extLst>
          </p:cNvPr>
          <p:cNvSpPr txBox="1">
            <a:spLocks/>
          </p:cNvSpPr>
          <p:nvPr/>
        </p:nvSpPr>
        <p:spPr>
          <a:xfrm>
            <a:off x="827647" y="-165665"/>
            <a:ext cx="10252075" cy="6543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400" dirty="0">
                <a:solidFill>
                  <a:schemeClr val="tx1"/>
                </a:solidFill>
                <a:latin typeface="LM Roman 10" panose="00000500000000000000" pitchFamily="50" charset="0"/>
              </a:rPr>
              <a:t>Algoritmo del DLE y rutina en Fortran 90.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372708E-F189-E82C-BC3B-61DA821B3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08" y="698228"/>
            <a:ext cx="4172712" cy="260916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C14A1D-6413-AA11-8D27-48EDE52E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08" y="3429000"/>
            <a:ext cx="3989832" cy="317955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A42DF7D-B732-0430-5006-DD33BB13C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816" y="698228"/>
            <a:ext cx="4792886" cy="212726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CABF0343-9852-09C5-E019-3FB06DA4A868}"/>
              </a:ext>
            </a:extLst>
          </p:cNvPr>
          <p:cNvSpPr txBox="1"/>
          <p:nvPr/>
        </p:nvSpPr>
        <p:spPr>
          <a:xfrm>
            <a:off x="6382370" y="2930126"/>
            <a:ext cx="5916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00" i="1" dirty="0">
                <a:effectLst/>
                <a:latin typeface="LM Roman 10" panose="00000500000000000000" pitchFamily="50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Gráfico 4.22. Factor volumétrico (</a:t>
            </a:r>
            <a:r>
              <a:rPr lang="es-MX" sz="1100" i="1" dirty="0" err="1">
                <a:effectLst/>
                <a:latin typeface="LM Roman 10" panose="00000500000000000000" pitchFamily="50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Bod</a:t>
            </a:r>
            <a:r>
              <a:rPr lang="es-MX" sz="1100" i="1" dirty="0">
                <a:effectLst/>
                <a:latin typeface="LM Roman 10" panose="00000500000000000000" pitchFamily="50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) en cada expansión del experimento DLE del crudo 4.</a:t>
            </a:r>
            <a:endParaRPr lang="es-MX" sz="1100" dirty="0">
              <a:latin typeface="LM Roman 10" panose="00000500000000000000" pitchFamily="50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C5A5F6A-C890-B846-D302-CB6300E9D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816" y="3584448"/>
            <a:ext cx="4697364" cy="2133818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CD0CF927-C5A8-F292-DC11-3C50D38230D6}"/>
              </a:ext>
            </a:extLst>
          </p:cNvPr>
          <p:cNvSpPr txBox="1"/>
          <p:nvPr/>
        </p:nvSpPr>
        <p:spPr>
          <a:xfrm>
            <a:off x="6382370" y="5929428"/>
            <a:ext cx="5559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Gráfico 4.16. Factor volumétrico (</a:t>
            </a:r>
            <a:r>
              <a:rPr lang="es-MX" sz="1200" dirty="0" err="1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Bod</a:t>
            </a:r>
            <a:r>
              <a:rPr lang="es-MX" sz="1200" dirty="0">
                <a:solidFill>
                  <a:srgbClr val="000000"/>
                </a:solidFill>
                <a:effectLst/>
                <a:latin typeface="LM Roman 10" panose="00000500000000000000" pitchFamily="50" charset="0"/>
                <a:ea typeface="Calibri" panose="020F0502020204030204" pitchFamily="34" charset="0"/>
                <a:cs typeface="Arial" panose="020B0604020202020204" pitchFamily="34" charset="0"/>
              </a:rPr>
              <a:t>) en cada expansión del experimento DLE del crudo 3.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2343059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16BDEF5-DC4C-DD92-9996-47F38D92F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85" r="26530" b="2155"/>
          <a:stretch/>
        </p:blipFill>
        <p:spPr>
          <a:xfrm>
            <a:off x="437821" y="309507"/>
            <a:ext cx="3767961" cy="2998114"/>
          </a:xfrm>
          <a:prstGeom prst="rect">
            <a:avLst/>
          </a:prstGeom>
        </p:spPr>
      </p:pic>
      <p:sp>
        <p:nvSpPr>
          <p:cNvPr id="6" name="CuadroTexto 71">
            <a:extLst>
              <a:ext uri="{FF2B5EF4-FFF2-40B4-BE49-F238E27FC236}">
                <a16:creationId xmlns:a16="http://schemas.microsoft.com/office/drawing/2014/main" id="{9E5FF2A8-C3B0-838B-D36D-FB7AB3CCB9B6}"/>
              </a:ext>
            </a:extLst>
          </p:cNvPr>
          <p:cNvSpPr txBox="1"/>
          <p:nvPr/>
        </p:nvSpPr>
        <p:spPr>
          <a:xfrm>
            <a:off x="510517" y="3307621"/>
            <a:ext cx="3411950" cy="542003"/>
          </a:xfrm>
          <a:prstGeom prst="rect">
            <a:avLst/>
          </a:prstGeom>
          <a:noFill/>
          <a:ln w="9525" cmpd="sng">
            <a:noFill/>
          </a:ln>
          <a:effectLst/>
        </p:spPr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Gráfico 1. Comparación de </a:t>
            </a:r>
            <a:r>
              <a:rPr lang="es-MX" kern="0" dirty="0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valores</a:t>
            </a:r>
            <a:r>
              <a:rPr lang="en-US" kern="0" noProof="0" dirty="0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  entre rutina analítica y estimaciones del reactor R-3301 durante un </a:t>
            </a:r>
            <a:r>
              <a:rPr lang="en-US" kern="0" noProof="0" dirty="0" err="1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año</a:t>
            </a:r>
            <a:r>
              <a:rPr lang="en-US" kern="0" noProof="0" dirty="0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934F8CB-8595-DC61-6DBD-8228AFE35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4" t="23797" r="29178" b="28049"/>
          <a:stretch/>
        </p:blipFill>
        <p:spPr>
          <a:xfrm>
            <a:off x="5948039" y="318948"/>
            <a:ext cx="4642991" cy="3259674"/>
          </a:xfrm>
          <a:prstGeom prst="rect">
            <a:avLst/>
          </a:prstGeom>
        </p:spPr>
      </p:pic>
      <p:sp>
        <p:nvSpPr>
          <p:cNvPr id="8" name="CuadroTexto 71">
            <a:extLst>
              <a:ext uri="{FF2B5EF4-FFF2-40B4-BE49-F238E27FC236}">
                <a16:creationId xmlns:a16="http://schemas.microsoft.com/office/drawing/2014/main" id="{8374ECBF-425E-CBE7-B914-C017C849FD1B}"/>
              </a:ext>
            </a:extLst>
          </p:cNvPr>
          <p:cNvSpPr txBox="1"/>
          <p:nvPr/>
        </p:nvSpPr>
        <p:spPr>
          <a:xfrm>
            <a:off x="5892986" y="3615905"/>
            <a:ext cx="4778062" cy="357930"/>
          </a:xfrm>
          <a:prstGeom prst="rect">
            <a:avLst/>
          </a:prstGeom>
          <a:noFill/>
          <a:ln w="9525" cmpd="sng">
            <a:noFill/>
          </a:ln>
          <a:effectLst/>
        </p:spPr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Imagen 5.Captura de </a:t>
            </a:r>
            <a:r>
              <a:rPr lang="en-US" sz="1200" kern="0" dirty="0" err="1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datos</a:t>
            </a:r>
            <a:r>
              <a:rPr lang="en-US" sz="1200" kern="0" dirty="0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200" kern="0" dirty="0" err="1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capa</a:t>
            </a:r>
            <a:r>
              <a:rPr lang="en-US" sz="1200" kern="0" dirty="0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kern="0" dirty="0" err="1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acuosa</a:t>
            </a:r>
            <a:r>
              <a:rPr lang="en-US" sz="1200" kern="0" dirty="0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 del FT-3301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1811000-AAA9-4518-6453-E86B2187CB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21" t="37527" r="1929" b="11851"/>
          <a:stretch/>
        </p:blipFill>
        <p:spPr>
          <a:xfrm>
            <a:off x="5808412" y="4011118"/>
            <a:ext cx="5674718" cy="2697800"/>
          </a:xfrm>
          <a:prstGeom prst="rect">
            <a:avLst/>
          </a:prstGeom>
        </p:spPr>
      </p:pic>
      <p:sp>
        <p:nvSpPr>
          <p:cNvPr id="10" name="CuadroTexto 71">
            <a:extLst>
              <a:ext uri="{FF2B5EF4-FFF2-40B4-BE49-F238E27FC236}">
                <a16:creationId xmlns:a16="http://schemas.microsoft.com/office/drawing/2014/main" id="{AE87A648-BFB0-1652-7EEC-69259211BD6F}"/>
              </a:ext>
            </a:extLst>
          </p:cNvPr>
          <p:cNvSpPr txBox="1"/>
          <p:nvPr/>
        </p:nvSpPr>
        <p:spPr>
          <a:xfrm>
            <a:off x="5892986" y="6648680"/>
            <a:ext cx="4698044" cy="357930"/>
          </a:xfrm>
          <a:prstGeom prst="rect">
            <a:avLst/>
          </a:prstGeom>
          <a:noFill/>
          <a:ln w="9525" cmpd="sng">
            <a:noFill/>
          </a:ln>
          <a:effectLst/>
        </p:spPr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Imagen 3.Estado de la </a:t>
            </a:r>
            <a:r>
              <a:rPr lang="en-US" sz="1200" kern="0" dirty="0" err="1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conversión</a:t>
            </a:r>
            <a:r>
              <a:rPr lang="en-US" sz="1200" kern="0" dirty="0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200" kern="0" dirty="0" err="1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lang="en-US" sz="1200" kern="0" dirty="0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kern="0" dirty="0" err="1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reactores</a:t>
            </a:r>
            <a:r>
              <a:rPr lang="en-US" sz="1200" kern="0" dirty="0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C064182-4C4B-CF33-E85D-A9AC75D2A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17" y="4216374"/>
            <a:ext cx="3622571" cy="228728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0B3725E-96AD-9F85-8CA9-07DE1D680721}"/>
              </a:ext>
            </a:extLst>
          </p:cNvPr>
          <p:cNvSpPr txBox="1"/>
          <p:nvPr/>
        </p:nvSpPr>
        <p:spPr>
          <a:xfrm>
            <a:off x="442492" y="6372858"/>
            <a:ext cx="3997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kern="0" dirty="0" err="1">
                <a:solidFill>
                  <a:srgbClr val="4D4D4D"/>
                </a:solidFill>
                <a:cs typeface="Segoe UI" panose="020B0502040204020203" pitchFamily="34" charset="0"/>
              </a:rPr>
              <a:t>Modelos</a:t>
            </a:r>
            <a:r>
              <a:rPr lang="en-US" sz="1100" kern="0" dirty="0">
                <a:solidFill>
                  <a:srgbClr val="4D4D4D"/>
                </a:solidFill>
                <a:cs typeface="Segoe UI" panose="020B0502040204020203" pitchFamily="34" charset="0"/>
              </a:rPr>
              <a:t> </a:t>
            </a:r>
            <a:r>
              <a:rPr lang="en-US" sz="1100" kern="0" dirty="0" err="1">
                <a:solidFill>
                  <a:srgbClr val="4D4D4D"/>
                </a:solidFill>
                <a:cs typeface="Segoe UI" panose="020B0502040204020203" pitchFamily="34" charset="0"/>
              </a:rPr>
              <a:t>obtenidos</a:t>
            </a:r>
            <a:r>
              <a:rPr lang="en-US" sz="1100" kern="0" dirty="0">
                <a:solidFill>
                  <a:srgbClr val="4D4D4D"/>
                </a:solidFill>
                <a:cs typeface="Segoe UI" panose="020B0502040204020203" pitchFamily="34" charset="0"/>
              </a:rPr>
              <a:t> de </a:t>
            </a:r>
            <a:r>
              <a:rPr lang="en-US" sz="1100" kern="0" dirty="0" err="1">
                <a:solidFill>
                  <a:srgbClr val="4D4D4D"/>
                </a:solidFill>
                <a:cs typeface="Segoe UI" panose="020B0502040204020203" pitchFamily="34" charset="0"/>
              </a:rPr>
              <a:t>datos</a:t>
            </a:r>
            <a:r>
              <a:rPr lang="en-US" sz="1100" kern="0" dirty="0">
                <a:solidFill>
                  <a:srgbClr val="4D4D4D"/>
                </a:solidFill>
                <a:cs typeface="Segoe UI" panose="020B0502040204020203" pitchFamily="34" charset="0"/>
              </a:rPr>
              <a:t> de planta</a:t>
            </a:r>
            <a:endParaRPr lang="es-MX" sz="1100" kern="0" dirty="0">
              <a:solidFill>
                <a:srgbClr val="4D4D4D"/>
              </a:solidFill>
              <a:cs typeface="Segoe UI" panose="020B0502040204020203" pitchFamily="34" charset="0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E8087E4-6B1A-1A35-CC6B-F1E11AA8A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02" y="-172652"/>
            <a:ext cx="10396728" cy="643467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LM Roman 10" panose="00000500000000000000" pitchFamily="50" charset="0"/>
              </a:rPr>
              <a:t>Desarrollo de </a:t>
            </a:r>
            <a:r>
              <a:rPr lang="en-US" sz="2000" b="1" dirty="0" err="1">
                <a:latin typeface="LM Roman 10" panose="00000500000000000000" pitchFamily="50" charset="0"/>
              </a:rPr>
              <a:t>una</a:t>
            </a:r>
            <a:r>
              <a:rPr lang="en-US" sz="2000" b="1" dirty="0">
                <a:latin typeface="LM Roman 10" panose="00000500000000000000" pitchFamily="50" charset="0"/>
              </a:rPr>
              <a:t> </a:t>
            </a:r>
            <a:r>
              <a:rPr lang="en-US" sz="2000" b="1" dirty="0" err="1">
                <a:latin typeface="LM Roman 10" panose="00000500000000000000" pitchFamily="50" charset="0"/>
              </a:rPr>
              <a:t>herramienta</a:t>
            </a:r>
            <a:r>
              <a:rPr lang="en-US" sz="2000" b="1" dirty="0">
                <a:latin typeface="LM Roman 10" panose="00000500000000000000" pitchFamily="50" charset="0"/>
              </a:rPr>
              <a:t> </a:t>
            </a:r>
            <a:r>
              <a:rPr lang="en-US" sz="2000" b="1" dirty="0" err="1">
                <a:latin typeface="LM Roman 10" panose="00000500000000000000" pitchFamily="50" charset="0"/>
              </a:rPr>
              <a:t>en</a:t>
            </a:r>
            <a:r>
              <a:rPr lang="en-US" sz="2000" b="1" dirty="0">
                <a:latin typeface="LM Roman 10" panose="00000500000000000000" pitchFamily="50" charset="0"/>
              </a:rPr>
              <a:t> Excel con VBA para la planta </a:t>
            </a:r>
            <a:r>
              <a:rPr lang="en-US" sz="2000" b="1" dirty="0" err="1">
                <a:latin typeface="LM Roman 10" panose="00000500000000000000" pitchFamily="50" charset="0"/>
              </a:rPr>
              <a:t>Acetilos</a:t>
            </a:r>
            <a:endParaRPr lang="en-US" sz="20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684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10396728" cy="643467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LM Roman 10" panose="00000500000000000000" pitchFamily="50" charset="0"/>
              </a:rPr>
              <a:t>Desarrollo de </a:t>
            </a:r>
            <a:r>
              <a:rPr lang="en-US" sz="2400" b="1" dirty="0" err="1">
                <a:latin typeface="LM Roman 10" panose="00000500000000000000" pitchFamily="50" charset="0"/>
              </a:rPr>
              <a:t>una</a:t>
            </a:r>
            <a:r>
              <a:rPr lang="en-US" sz="2400" b="1" dirty="0">
                <a:latin typeface="LM Roman 10" panose="00000500000000000000" pitchFamily="50" charset="0"/>
              </a:rPr>
              <a:t> </a:t>
            </a:r>
            <a:r>
              <a:rPr lang="en-US" sz="2400" b="1" dirty="0" err="1">
                <a:latin typeface="LM Roman 10" panose="00000500000000000000" pitchFamily="50" charset="0"/>
              </a:rPr>
              <a:t>herramienta</a:t>
            </a:r>
            <a:r>
              <a:rPr lang="en-US" sz="2400" b="1" dirty="0">
                <a:latin typeface="LM Roman 10" panose="00000500000000000000" pitchFamily="50" charset="0"/>
              </a:rPr>
              <a:t> </a:t>
            </a:r>
            <a:r>
              <a:rPr lang="en-US" sz="2400" b="1" dirty="0" err="1">
                <a:latin typeface="LM Roman 10" panose="00000500000000000000" pitchFamily="50" charset="0"/>
              </a:rPr>
              <a:t>en</a:t>
            </a:r>
            <a:r>
              <a:rPr lang="en-US" sz="2400" b="1" dirty="0">
                <a:latin typeface="LM Roman 10" panose="00000500000000000000" pitchFamily="50" charset="0"/>
              </a:rPr>
              <a:t> Excel con VBA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1389" t="22099" r="13426" b="15802"/>
          <a:stretch/>
        </p:blipFill>
        <p:spPr>
          <a:xfrm>
            <a:off x="4124065" y="1580184"/>
            <a:ext cx="7970492" cy="3939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uadroTexto 71"/>
          <p:cNvSpPr txBox="1"/>
          <p:nvPr/>
        </p:nvSpPr>
        <p:spPr>
          <a:xfrm>
            <a:off x="9601" y="4705873"/>
            <a:ext cx="3145079" cy="477240"/>
          </a:xfrm>
          <a:prstGeom prst="rect">
            <a:avLst/>
          </a:prstGeom>
          <a:noFill/>
          <a:ln w="9525" cmpd="sng">
            <a:noFill/>
          </a:ln>
          <a:effectLst/>
        </p:spPr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US" sz="1600" kern="0" dirty="0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Imagen 1. </a:t>
            </a:r>
            <a:r>
              <a:rPr lang="es-MX" sz="1600" kern="0" dirty="0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Menú</a:t>
            </a:r>
            <a:r>
              <a:rPr lang="en-US" sz="1600" kern="0" dirty="0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 principal </a:t>
            </a:r>
          </a:p>
        </p:txBody>
      </p:sp>
      <p:sp>
        <p:nvSpPr>
          <p:cNvPr id="15" name="CuadroTexto 71"/>
          <p:cNvSpPr txBox="1"/>
          <p:nvPr/>
        </p:nvSpPr>
        <p:spPr>
          <a:xfrm>
            <a:off x="4124065" y="5524881"/>
            <a:ext cx="4606255" cy="477240"/>
          </a:xfrm>
          <a:prstGeom prst="rect">
            <a:avLst/>
          </a:prstGeom>
          <a:noFill/>
          <a:ln w="9525" cmpd="sng">
            <a:noFill/>
          </a:ln>
          <a:effectLst/>
        </p:spPr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US" sz="1600" kern="0" dirty="0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Imagen 2.Estado de la </a:t>
            </a:r>
            <a:r>
              <a:rPr lang="en-US" sz="1600" kern="0" dirty="0" err="1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conversión</a:t>
            </a:r>
            <a:r>
              <a:rPr lang="en-US" sz="1600" kern="0" dirty="0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600" kern="0" dirty="0" err="1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lang="en-US" sz="1600" kern="0" dirty="0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kern="0" dirty="0" err="1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reactores</a:t>
            </a:r>
            <a:r>
              <a:rPr lang="en-US" sz="1600" kern="0" dirty="0">
                <a:solidFill>
                  <a:srgbClr val="4D4D4D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843" t="15398" r="42388" b="18250"/>
          <a:stretch/>
        </p:blipFill>
        <p:spPr>
          <a:xfrm>
            <a:off x="9600" y="1615134"/>
            <a:ext cx="3888000" cy="2943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9993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32F6F827-27D8-E5EA-48B8-3352E3819E00}"/>
              </a:ext>
            </a:extLst>
          </p:cNvPr>
          <p:cNvSpPr txBox="1"/>
          <p:nvPr/>
        </p:nvSpPr>
        <p:spPr>
          <a:xfrm>
            <a:off x="0" y="0"/>
            <a:ext cx="9336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LM Roman 10" panose="00000500000000000000" pitchFamily="50" charset="0"/>
              </a:rPr>
              <a:t>Ajuste</a:t>
            </a:r>
            <a:r>
              <a:rPr lang="en-US" sz="2400" b="1" dirty="0">
                <a:latin typeface="LM Roman 10" panose="00000500000000000000" pitchFamily="50" charset="0"/>
              </a:rPr>
              <a:t> del </a:t>
            </a:r>
            <a:r>
              <a:rPr lang="en-US" sz="2400" b="1" dirty="0" err="1">
                <a:latin typeface="LM Roman 10" panose="00000500000000000000" pitchFamily="50" charset="0"/>
              </a:rPr>
              <a:t>modelo</a:t>
            </a:r>
            <a:r>
              <a:rPr lang="en-US" sz="2400" b="1" dirty="0">
                <a:latin typeface="LM Roman 10" panose="00000500000000000000" pitchFamily="50" charset="0"/>
              </a:rPr>
              <a:t> de </a:t>
            </a:r>
            <a:r>
              <a:rPr lang="en-US" sz="2400" b="1" dirty="0" err="1">
                <a:latin typeface="LM Roman 10" panose="00000500000000000000" pitchFamily="50" charset="0"/>
              </a:rPr>
              <a:t>energía</a:t>
            </a:r>
            <a:r>
              <a:rPr lang="en-US" sz="2400" b="1" dirty="0">
                <a:latin typeface="LM Roman 10" panose="00000500000000000000" pitchFamily="50" charset="0"/>
              </a:rPr>
              <a:t> (KPI’S) </a:t>
            </a:r>
            <a:r>
              <a:rPr lang="en-US" sz="2400" b="1" dirty="0" err="1">
                <a:latin typeface="LM Roman 10" panose="00000500000000000000" pitchFamily="50" charset="0"/>
              </a:rPr>
              <a:t>en</a:t>
            </a:r>
            <a:r>
              <a:rPr lang="en-US" sz="2400" b="1" dirty="0">
                <a:latin typeface="LM Roman 10" panose="00000500000000000000" pitchFamily="50" charset="0"/>
              </a:rPr>
              <a:t> la planta de OM</a:t>
            </a:r>
            <a:endParaRPr lang="es-MX" sz="2400" b="1" dirty="0">
              <a:latin typeface="LM Roman 10" panose="00000500000000000000" pitchFamily="50" charset="0"/>
            </a:endParaRPr>
          </a:p>
        </p:txBody>
      </p:sp>
      <p:pic>
        <p:nvPicPr>
          <p:cNvPr id="8" name="Imagen 7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3FD6350E-BA2B-8B10-CADB-8C099DF72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6" y="1423299"/>
            <a:ext cx="6462521" cy="315007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F0B2773-8210-7D1A-28B5-0DBD0EBE8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689" y="1497724"/>
            <a:ext cx="5036079" cy="282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03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2C0791CE-86D3-D549-A9E0-2ED05048F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3" y="1216913"/>
            <a:ext cx="5879660" cy="325226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C9D7588-A5D6-5BE8-5EA7-2B19CC5A9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4712"/>
            <a:ext cx="5700463" cy="32522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32F80EF-0D09-D364-88FD-3C83F3EE286C}"/>
              </a:ext>
            </a:extLst>
          </p:cNvPr>
          <p:cNvSpPr txBox="1"/>
          <p:nvPr/>
        </p:nvSpPr>
        <p:spPr>
          <a:xfrm>
            <a:off x="0" y="0"/>
            <a:ext cx="9345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LM Roman 10" panose="00000500000000000000" pitchFamily="50" charset="0"/>
              </a:rPr>
              <a:t>Ajuste</a:t>
            </a:r>
            <a:r>
              <a:rPr lang="en-US" sz="2400" b="1" dirty="0">
                <a:latin typeface="LM Roman 10" panose="00000500000000000000" pitchFamily="50" charset="0"/>
              </a:rPr>
              <a:t> del </a:t>
            </a:r>
            <a:r>
              <a:rPr lang="en-US" sz="2400" b="1" dirty="0" err="1">
                <a:latin typeface="LM Roman 10" panose="00000500000000000000" pitchFamily="50" charset="0"/>
              </a:rPr>
              <a:t>modelo</a:t>
            </a:r>
            <a:r>
              <a:rPr lang="en-US" sz="2400" b="1" dirty="0">
                <a:latin typeface="LM Roman 10" panose="00000500000000000000" pitchFamily="50" charset="0"/>
              </a:rPr>
              <a:t> de </a:t>
            </a:r>
            <a:r>
              <a:rPr lang="en-US" sz="2400" b="1" dirty="0" err="1">
                <a:latin typeface="LM Roman 10" panose="00000500000000000000" pitchFamily="50" charset="0"/>
              </a:rPr>
              <a:t>energía</a:t>
            </a:r>
            <a:r>
              <a:rPr lang="en-US" sz="2400" b="1" dirty="0">
                <a:latin typeface="LM Roman 10" panose="00000500000000000000" pitchFamily="50" charset="0"/>
              </a:rPr>
              <a:t> (KPI’S) </a:t>
            </a:r>
            <a:r>
              <a:rPr lang="en-US" sz="2400" b="1" dirty="0" err="1">
                <a:latin typeface="LM Roman 10" panose="00000500000000000000" pitchFamily="50" charset="0"/>
              </a:rPr>
              <a:t>en</a:t>
            </a:r>
            <a:r>
              <a:rPr lang="en-US" sz="2400" b="1" dirty="0">
                <a:latin typeface="LM Roman 10" panose="00000500000000000000" pitchFamily="50" charset="0"/>
              </a:rPr>
              <a:t> la planta de OM</a:t>
            </a:r>
            <a:endParaRPr lang="es-MX" sz="2400" b="1" dirty="0">
              <a:latin typeface="LM Roman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11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815567D6-210D-8DB7-3A22-097F4E8078E3}"/>
              </a:ext>
            </a:extLst>
          </p:cNvPr>
          <p:cNvSpPr txBox="1"/>
          <p:nvPr/>
        </p:nvSpPr>
        <p:spPr>
          <a:xfrm>
            <a:off x="0" y="0"/>
            <a:ext cx="10021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LM Roman 10" panose="00000500000000000000" pitchFamily="50" charset="0"/>
              </a:rPr>
              <a:t>Resolución de Ecuaciones Diferenciales Ordinarias (EDO) por Series de Taylor.</a:t>
            </a:r>
          </a:p>
        </p:txBody>
      </p:sp>
      <p:pic>
        <p:nvPicPr>
          <p:cNvPr id="9" name="Imagen 8" descr="Texto&#10;&#10;Descripción generada automáticamente con confianza baja">
            <a:extLst>
              <a:ext uri="{FF2B5EF4-FFF2-40B4-BE49-F238E27FC236}">
                <a16:creationId xmlns:a16="http://schemas.microsoft.com/office/drawing/2014/main" id="{093C23AD-A196-1518-0154-CBF14FF98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98" y="456007"/>
            <a:ext cx="6416802" cy="1857635"/>
          </a:xfrm>
          <a:prstGeom prst="rect">
            <a:avLst/>
          </a:prstGeom>
        </p:spPr>
      </p:pic>
      <p:pic>
        <p:nvPicPr>
          <p:cNvPr id="12" name="Imagen 11" descr="Imagen que contiene mapa&#10;&#10;Descripción generada con confianza alta">
            <a:extLst>
              <a:ext uri="{FF2B5EF4-FFF2-40B4-BE49-F238E27FC236}">
                <a16:creationId xmlns:a16="http://schemas.microsoft.com/office/drawing/2014/main" id="{DDE4A27D-B45F-73D7-F758-CE7DF1D09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1397"/>
            <a:ext cx="5975046" cy="2847551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1083C93A-2162-FFB1-B569-D2919D3F0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" t="2499" r="1317" b="2825"/>
          <a:stretch/>
        </p:blipFill>
        <p:spPr>
          <a:xfrm>
            <a:off x="6187644" y="2761397"/>
            <a:ext cx="5982410" cy="314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4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7BA6FCF0-9170-8DC1-09C8-81AE21B96A46}"/>
              </a:ext>
            </a:extLst>
          </p:cNvPr>
          <p:cNvSpPr txBox="1"/>
          <p:nvPr/>
        </p:nvSpPr>
        <p:spPr>
          <a:xfrm>
            <a:off x="64920" y="0"/>
            <a:ext cx="1091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LM Roman 10" panose="00000500000000000000" pitchFamily="50" charset="0"/>
              </a:rPr>
              <a:t>Resolución de Ecuaciones Diferenciales Ordinarias (EDO) por Series de Taylor en Python.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07017501-9D15-C9EC-1499-F4787322F96E}"/>
              </a:ext>
            </a:extLst>
          </p:cNvPr>
          <p:cNvSpPr/>
          <p:nvPr/>
        </p:nvSpPr>
        <p:spPr>
          <a:xfrm>
            <a:off x="212598" y="580021"/>
            <a:ext cx="4061991" cy="6083572"/>
          </a:xfrm>
          <a:prstGeom prst="roundRect">
            <a:avLst>
              <a:gd name="adj" fmla="val 5790"/>
            </a:avLst>
          </a:prstGeom>
          <a:solidFill>
            <a:schemeClr val="dk1">
              <a:alpha val="9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49011E5-36B8-C6D8-DA4F-CBC62FAEEDE8}"/>
              </a:ext>
            </a:extLst>
          </p:cNvPr>
          <p:cNvSpPr txBox="1"/>
          <p:nvPr/>
        </p:nvSpPr>
        <p:spPr>
          <a:xfrm>
            <a:off x="330881" y="622169"/>
            <a:ext cx="3943708" cy="6168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8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sympy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</a:t>
            </a:r>
            <a:endParaRPr lang="es-MX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s-MX" sz="8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s-MX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b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MX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Limpiar pantalla</a:t>
            </a:r>
            <a:endParaRPr lang="es-MX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s-MX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MX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b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MX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Declarar las variables simbólicas</a:t>
            </a:r>
            <a:endParaRPr lang="es-MX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s-MX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.symbols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 y'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b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MX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Solicitar la función al usuario</a:t>
            </a:r>
            <a:endParaRPr lang="es-MX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s-MX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.sympify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'Ingresar f(x): '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50000"/>
              </a:lnSpc>
            </a:pPr>
            <a:b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MX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Leer número de soluciones deseadas</a:t>
            </a:r>
            <a:endParaRPr lang="es-MX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s-MX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ns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'Ingrese el número de soluciones deseadas (</a:t>
            </a:r>
            <a:r>
              <a:rPr lang="es-MX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ns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): '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'Ingrese el valor inicial de x (x0): '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y0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'Ingrese el valor inicial de y (y0): '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'Ingrese el valor final de x (x1): '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'Ingrese el orden máximo de derivadas (n): '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50000"/>
              </a:lnSpc>
            </a:pPr>
            <a:b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d3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b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MX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Calcular derivadas hasta el orden n+1</a:t>
            </a:r>
            <a:endParaRPr lang="es-MX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s-MX" sz="8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s-MX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.diff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d3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d2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s-MX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.diff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d3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d3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MX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d2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b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MX" sz="8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ns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endParaRPr lang="es-MX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s-MX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Tamaño de paso h</a:t>
            </a:r>
            <a:endParaRPr lang="es-MX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s-MX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.linspace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x0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s-MX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Vector x con un incremento h</a:t>
            </a:r>
            <a:endParaRPr lang="es-MX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s-MX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Número de iteraciones</a:t>
            </a:r>
            <a:endParaRPr lang="es-MX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s-MX" sz="800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AB2279A6-AC1B-3B4E-7DE8-AE07172289F2}"/>
              </a:ext>
            </a:extLst>
          </p:cNvPr>
          <p:cNvSpPr/>
          <p:nvPr/>
        </p:nvSpPr>
        <p:spPr>
          <a:xfrm>
            <a:off x="6326886" y="580021"/>
            <a:ext cx="4876038" cy="6083572"/>
          </a:xfrm>
          <a:prstGeom prst="roundRect">
            <a:avLst>
              <a:gd name="adj" fmla="val 5790"/>
            </a:avLst>
          </a:prstGeom>
          <a:solidFill>
            <a:schemeClr val="dk1">
              <a:alpha val="9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8383960-E65C-657F-57DA-8A278868B05F}"/>
              </a:ext>
            </a:extLst>
          </p:cNvPr>
          <p:cNvSpPr txBox="1"/>
          <p:nvPr/>
        </p:nvSpPr>
        <p:spPr>
          <a:xfrm>
            <a:off x="6491478" y="1000192"/>
            <a:ext cx="4711446" cy="5243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s-MX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.zeros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s-MX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Vector para almacenar los valores de y</a:t>
            </a:r>
            <a:endParaRPr lang="es-MX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y0</a:t>
            </a:r>
            <a:endParaRPr lang="es-MX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b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'********Número de pasos </a:t>
            </a:r>
            <a:r>
              <a:rPr lang="es-MX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s-MX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******** con h=</a:t>
            </a:r>
            <a:r>
              <a:rPr lang="es-MX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s-MX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:.4f}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********'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 </a:t>
            </a:r>
            <a:r>
              <a:rPr lang="es-MX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s-MX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s-MX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xi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s-MX" sz="8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s-MX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yi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error relativo </a:t>
            </a:r>
            <a:r>
              <a:rPr lang="es-MX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error local truncado'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b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MX" sz="8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deval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s-MX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Variable para almacenar la evaluación de las derivadas</a:t>
            </a:r>
            <a:endParaRPr lang="es-MX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s-MX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.N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s-MX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.subs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MX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]}))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s-MX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Primera derivada evaluada en xi, </a:t>
            </a:r>
            <a:r>
              <a:rPr lang="es-MX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yi</a:t>
            </a:r>
            <a:endParaRPr lang="es-MX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s-MX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s-MX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yi</a:t>
            </a:r>
            <a:r>
              <a:rPr lang="es-MX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con la primera derivada</a:t>
            </a:r>
            <a:endParaRPr lang="es-MX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b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8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  </a:t>
            </a:r>
            <a:r>
              <a:rPr lang="es-MX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Evaluar derivadas desde orden 2 hasta N</a:t>
            </a:r>
            <a:endParaRPr lang="es-MX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s-MX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deval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s-MX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.N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d3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s-MX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subs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MX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]}))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s-MX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.factorial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b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s-MX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.N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d3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s-MX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subs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MX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]}))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</a:t>
            </a:r>
            <a:r>
              <a:rPr lang="es-MX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.factorial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s-MX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Derivada de orden n+1</a:t>
            </a:r>
            <a:endParaRPr lang="es-MX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deval</a:t>
            </a:r>
            <a:endParaRPr lang="es-MX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b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relative_error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deval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s-MX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local_truncation_error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b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s-MX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MX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s-MX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s-MX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:.4f}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s-MX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s-MX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s-MX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:.7f}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s-MX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relative_error</a:t>
            </a:r>
            <a:r>
              <a:rPr lang="es-MX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:.7f}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s-MX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s-MX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local_truncation_error</a:t>
            </a:r>
            <a:r>
              <a:rPr lang="es-MX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:.10f}</a:t>
            </a:r>
            <a:r>
              <a:rPr lang="es-MX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br>
              <a:rPr lang="es-MX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MX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Fin del programa</a:t>
            </a:r>
            <a:endParaRPr lang="es-MX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382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E6F2839-39D7-DAF3-F69D-6EAF2BA38744}"/>
              </a:ext>
            </a:extLst>
          </p:cNvPr>
          <p:cNvSpPr txBox="1"/>
          <p:nvPr/>
        </p:nvSpPr>
        <p:spPr>
          <a:xfrm>
            <a:off x="33528" y="68687"/>
            <a:ext cx="111998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LM Roman 10" panose="00000500000000000000" pitchFamily="50" charset="0"/>
              </a:rPr>
              <a:t>Diseño de un reactor de lecho fijo para el reformado de gas metano con vapor de agua (SMR) para producir gas hidrógeno.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2402237-1748-09EC-ACF5-ADA05FCADD9E}"/>
                  </a:ext>
                </a:extLst>
              </p:cNvPr>
              <p:cNvSpPr txBox="1"/>
              <p:nvPr/>
            </p:nvSpPr>
            <p:spPr>
              <a:xfrm>
                <a:off x="1055370" y="934474"/>
                <a:ext cx="3156966" cy="5744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Catalizador </a:t>
                </a:r>
                <a14:m>
                  <m:oMath xmlns:m="http://schemas.openxmlformats.org/officeDocument/2006/math">
                    <m:r>
                      <a:rPr lang="es-MX" sz="1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𝑁𝑖𝑂</m:t>
                    </m:r>
                    <m:r>
                      <a:rPr lang="es-MX" sz="1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s-MX" sz="1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s-MX" sz="1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s-MX" sz="1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  <m:sSub>
                      <m:sSubPr>
                        <m:ctrlPr>
                          <a:rPr lang="es-MX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s-MX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MX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s-MX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s-MX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T= 675</a:t>
                </a:r>
                <a:r>
                  <a:rPr lang="es-MX" sz="1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K</a:t>
                </a:r>
                <a:endParaRPr lang="es-MX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Deducción de las ecuaciones LHHW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Gráficos de la velocidad de reacción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Diseño </a:t>
                </a:r>
                <a:r>
                  <a:rPr lang="es-MX" sz="1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pseudohomogeneo</a:t>
                </a:r>
                <a:r>
                  <a:rPr lang="es-MX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336 tubos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Modelación:</a:t>
                </a:r>
              </a:p>
              <a:p>
                <a:pPr marL="342900" lvl="0" indent="-342900" algn="just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es-MX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Isotérmico</a:t>
                </a:r>
              </a:p>
              <a:p>
                <a:pPr marL="342900" lvl="0" indent="-342900" algn="just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es-MX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Adiabático</a:t>
                </a:r>
              </a:p>
              <a:p>
                <a:pPr marL="342900" lvl="0" indent="-342900" algn="just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es-MX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Caída de presión</a:t>
                </a:r>
              </a:p>
              <a:p>
                <a:pPr marL="342900" lvl="0" indent="-342900" algn="just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:r>
                  <a:rPr lang="es-MX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Sistema de enfriamiento</a:t>
                </a:r>
              </a:p>
              <a:p>
                <a:pPr marL="342900" lvl="0" indent="-342900" algn="just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es-MX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Trayectoria óptima – curvas de equilibrio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 han considerado un gran seria de reacciones que representan el proceso de reformado, dichas ecuaciones son necesarias para poder interpretar y describir de una manera más precisa los fenómenos químicos y físicos del sistema, tal es el caso de la cinética de la reacción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1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Equipo de la reacción</a:t>
                </a:r>
                <a:endParaRPr lang="es-MX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Características y propiedades:</a:t>
                </a: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s-MX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Reactor de lecho empacado</a:t>
                </a: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s-MX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Material: Tubo de cuarzo </a:t>
                </a: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s-MX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Longitud: 49.5 cm</a:t>
                </a: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s-MX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Diámetro interno: 1.2 cm </a:t>
                </a: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s-MX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Catalizador: 18 </a:t>
                </a:r>
                <a:r>
                  <a:rPr lang="es-MX" sz="1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wt</a:t>
                </a:r>
                <a:r>
                  <a:rPr lang="es-MX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% </a:t>
                </a:r>
                <a:r>
                  <a:rPr lang="es-MX" sz="1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NiO</a:t>
                </a:r>
                <a:r>
                  <a:rPr lang="es-MX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soportado en </a:t>
                </a:r>
                <a14:m>
                  <m:oMath xmlns:m="http://schemas.openxmlformats.org/officeDocument/2006/math">
                    <m:r>
                      <a:rPr lang="es-MX" sz="1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s-MX" sz="1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s-MX" sz="11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  <m:sSub>
                      <m:sSubPr>
                        <m:ctrlPr>
                          <a:rPr lang="es-MX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s-MX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s-MX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s-MX" sz="11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s-MX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  <a:tabLst>
                    <a:tab pos="457200" algn="l"/>
                  </a:tabLst>
                </a:pPr>
                <a:r>
                  <a:rPr lang="es-MX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Masa de catalizador: 5 gramos</a:t>
                </a: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2402237-1748-09EC-ACF5-ADA05FCAD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70" y="934474"/>
                <a:ext cx="3156966" cy="57448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a 10">
                <a:extLst>
                  <a:ext uri="{FF2B5EF4-FFF2-40B4-BE49-F238E27FC236}">
                    <a16:creationId xmlns:a16="http://schemas.microsoft.com/office/drawing/2014/main" id="{3A8B3DA9-59EF-0F46-B83D-8A8B70B625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8221465"/>
                  </p:ext>
                </p:extLst>
              </p:nvPr>
            </p:nvGraphicFramePr>
            <p:xfrm>
              <a:off x="6511291" y="576072"/>
              <a:ext cx="4086606" cy="3176016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552151">
                      <a:extLst>
                        <a:ext uri="{9D8B030D-6E8A-4147-A177-3AD203B41FA5}">
                          <a16:colId xmlns:a16="http://schemas.microsoft.com/office/drawing/2014/main" val="3221950390"/>
                        </a:ext>
                      </a:extLst>
                    </a:gridCol>
                    <a:gridCol w="2494219">
                      <a:extLst>
                        <a:ext uri="{9D8B030D-6E8A-4147-A177-3AD203B41FA5}">
                          <a16:colId xmlns:a16="http://schemas.microsoft.com/office/drawing/2014/main" val="2049637462"/>
                        </a:ext>
                      </a:extLst>
                    </a:gridCol>
                    <a:gridCol w="1040236">
                      <a:extLst>
                        <a:ext uri="{9D8B030D-6E8A-4147-A177-3AD203B41FA5}">
                          <a16:colId xmlns:a16="http://schemas.microsoft.com/office/drawing/2014/main" val="1224143117"/>
                        </a:ext>
                      </a:extLst>
                    </a:gridCol>
                  </a:tblGrid>
                  <a:tr h="240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No.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 dirty="0">
                              <a:effectLst/>
                            </a:rPr>
                            <a:t>Reacciones</a:t>
                          </a:r>
                          <a:endParaRPr lang="es-MX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298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𝐾𝐽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𝑚𝑜𝑙</m:t>
                                </m:r>
                              </m:oMath>
                            </m:oMathPara>
                          </a14:m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71440747"/>
                      </a:ext>
                    </a:extLst>
                  </a:tr>
                  <a:tr h="240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I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𝐶𝑂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-206.1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41202701"/>
                      </a:ext>
                    </a:extLst>
                  </a:tr>
                  <a:tr h="240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II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𝐶𝑂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+41.15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92794754"/>
                      </a:ext>
                    </a:extLst>
                  </a:tr>
                  <a:tr h="240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III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-165.0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839878"/>
                      </a:ext>
                    </a:extLst>
                  </a:tr>
                  <a:tr h="240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IV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𝐶𝑂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-247.3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60586374"/>
                      </a:ext>
                    </a:extLst>
                  </a:tr>
                  <a:tr h="240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V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𝐶𝑂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-330.0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21798182"/>
                      </a:ext>
                    </a:extLst>
                  </a:tr>
                  <a:tr h="240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VI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-74.82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4301268"/>
                      </a:ext>
                    </a:extLst>
                  </a:tr>
                  <a:tr h="240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VII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𝐶𝑂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+173.3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07018725"/>
                      </a:ext>
                    </a:extLst>
                  </a:tr>
                  <a:tr h="240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VIII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𝐶𝑂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+131.3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53851730"/>
                      </a:ext>
                    </a:extLst>
                  </a:tr>
                  <a:tr h="240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IX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+90.13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78317684"/>
                      </a:ext>
                    </a:extLst>
                  </a:tr>
                  <a:tr h="240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X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𝐶𝑂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+187.6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8656629"/>
                      </a:ext>
                    </a:extLst>
                  </a:tr>
                  <a:tr h="2400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XI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s-MX" sz="1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s-MX" sz="1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s-MX" sz="100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 dirty="0">
                              <a:effectLst/>
                            </a:rPr>
                            <a:t>+15.3</a:t>
                          </a:r>
                          <a:endParaRPr lang="es-MX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12396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a 10">
                <a:extLst>
                  <a:ext uri="{FF2B5EF4-FFF2-40B4-BE49-F238E27FC236}">
                    <a16:creationId xmlns:a16="http://schemas.microsoft.com/office/drawing/2014/main" id="{3A8B3DA9-59EF-0F46-B83D-8A8B70B625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8221465"/>
                  </p:ext>
                </p:extLst>
              </p:nvPr>
            </p:nvGraphicFramePr>
            <p:xfrm>
              <a:off x="6511291" y="576072"/>
              <a:ext cx="4086606" cy="3176016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552151">
                      <a:extLst>
                        <a:ext uri="{9D8B030D-6E8A-4147-A177-3AD203B41FA5}">
                          <a16:colId xmlns:a16="http://schemas.microsoft.com/office/drawing/2014/main" val="3221950390"/>
                        </a:ext>
                      </a:extLst>
                    </a:gridCol>
                    <a:gridCol w="2494219">
                      <a:extLst>
                        <a:ext uri="{9D8B030D-6E8A-4147-A177-3AD203B41FA5}">
                          <a16:colId xmlns:a16="http://schemas.microsoft.com/office/drawing/2014/main" val="2049637462"/>
                        </a:ext>
                      </a:extLst>
                    </a:gridCol>
                    <a:gridCol w="1040236">
                      <a:extLst>
                        <a:ext uri="{9D8B030D-6E8A-4147-A177-3AD203B41FA5}">
                          <a16:colId xmlns:a16="http://schemas.microsoft.com/office/drawing/2014/main" val="1224143117"/>
                        </a:ext>
                      </a:extLst>
                    </a:gridCol>
                  </a:tblGrid>
                  <a:tr h="2646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No.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 dirty="0">
                              <a:effectLst/>
                            </a:rPr>
                            <a:t>Reacciones</a:t>
                          </a:r>
                          <a:endParaRPr lang="es-MX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92982" t="-2273" r="-1170" b="-109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1440747"/>
                      </a:ext>
                    </a:extLst>
                  </a:tr>
                  <a:tr h="2646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I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494" t="-104651" r="-42298" b="-10209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-206.1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41202701"/>
                      </a:ext>
                    </a:extLst>
                  </a:tr>
                  <a:tr h="2646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II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494" t="-200000" r="-42298" b="-89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+41.15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92794754"/>
                      </a:ext>
                    </a:extLst>
                  </a:tr>
                  <a:tr h="2646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III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494" t="-306977" r="-42298" b="-8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-165.0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839878"/>
                      </a:ext>
                    </a:extLst>
                  </a:tr>
                  <a:tr h="2646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IV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494" t="-397727" r="-42298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-247.3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60586374"/>
                      </a:ext>
                    </a:extLst>
                  </a:tr>
                  <a:tr h="2646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V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494" t="-509302" r="-42298" b="-616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-330.0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21798182"/>
                      </a:ext>
                    </a:extLst>
                  </a:tr>
                  <a:tr h="2646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VI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494" t="-595455" r="-42298" b="-5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-74.82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4301268"/>
                      </a:ext>
                    </a:extLst>
                  </a:tr>
                  <a:tr h="2646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VII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494" t="-711628" r="-42298" b="-4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+173.3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07018725"/>
                      </a:ext>
                    </a:extLst>
                  </a:tr>
                  <a:tr h="2646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VIII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494" t="-793182" r="-42298" b="-3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+131.3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53851730"/>
                      </a:ext>
                    </a:extLst>
                  </a:tr>
                  <a:tr h="2646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IX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494" t="-913953" r="-42298" b="-2116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+90.13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78317684"/>
                      </a:ext>
                    </a:extLst>
                  </a:tr>
                  <a:tr h="2646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X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494" t="-990909" r="-42298" b="-106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+187.6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8656629"/>
                      </a:ext>
                    </a:extLst>
                  </a:tr>
                  <a:tr h="2646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>
                              <a:effectLst/>
                            </a:rPr>
                            <a:t>XI</a:t>
                          </a:r>
                          <a:endParaRPr lang="es-MX" sz="1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MX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494" t="-1116279" r="-42298" b="-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MX" sz="1000" dirty="0">
                              <a:effectLst/>
                            </a:rPr>
                            <a:t>+15.3</a:t>
                          </a:r>
                          <a:endParaRPr lang="es-MX" sz="1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1239603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Imagen 12">
            <a:extLst>
              <a:ext uri="{FF2B5EF4-FFF2-40B4-BE49-F238E27FC236}">
                <a16:creationId xmlns:a16="http://schemas.microsoft.com/office/drawing/2014/main" id="{E24E4367-F316-C89C-B512-A4E61C8B2B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35" t="15250" r="22826" b="17609"/>
          <a:stretch/>
        </p:blipFill>
        <p:spPr>
          <a:xfrm>
            <a:off x="7492771" y="3844562"/>
            <a:ext cx="2446757" cy="27859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6875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6668C02-D1FA-0C89-247A-ABD6C9B01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6" y="286106"/>
            <a:ext cx="4029074" cy="28169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7C290BC-F537-3019-019B-4AEE464BE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719" y="133706"/>
            <a:ext cx="4266131" cy="29826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6AAC4CB-76A1-59D7-5D7D-436E5D81F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6" y="3526685"/>
            <a:ext cx="4584589" cy="296900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9793C23-EA75-E1E9-C16F-A820115FD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261" y="3526685"/>
            <a:ext cx="4584589" cy="296900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D7D8C6E-99AF-5BB8-7A09-516C0F858215}"/>
              </a:ext>
            </a:extLst>
          </p:cNvPr>
          <p:cNvSpPr txBox="1"/>
          <p:nvPr/>
        </p:nvSpPr>
        <p:spPr>
          <a:xfrm>
            <a:off x="6725719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Modelo con intercambio de calor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F69293F-441F-503E-8371-6991F40683CC}"/>
              </a:ext>
            </a:extLst>
          </p:cNvPr>
          <p:cNvSpPr txBox="1"/>
          <p:nvPr/>
        </p:nvSpPr>
        <p:spPr>
          <a:xfrm>
            <a:off x="523876" y="3088010"/>
            <a:ext cx="6409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Modelo adiabático</a:t>
            </a:r>
          </a:p>
        </p:txBody>
      </p:sp>
    </p:spTree>
    <p:extLst>
      <p:ext uri="{BB962C8B-B14F-4D97-AF65-F5344CB8AC3E}">
        <p14:creationId xmlns:p14="http://schemas.microsoft.com/office/powerpoint/2010/main" val="5248385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1222</Words>
  <Application>Microsoft Office PowerPoint</Application>
  <PresentationFormat>Panorámica</PresentationFormat>
  <Paragraphs>130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Cambria Math</vt:lpstr>
      <vt:lpstr>Consolas</vt:lpstr>
      <vt:lpstr>LM Roman 10</vt:lpstr>
      <vt:lpstr>LM Roman Dunhill 10</vt:lpstr>
      <vt:lpstr>LMRoman10-Regular</vt:lpstr>
      <vt:lpstr>Segoe UI</vt:lpstr>
      <vt:lpstr>Symbol</vt:lpstr>
      <vt:lpstr>Tema de Office</vt:lpstr>
      <vt:lpstr>PROYECTOS PROFESIONALES Y ACADEMICOS </vt:lpstr>
      <vt:lpstr>Desarrollo de una herramienta en Excel con VBA para la planta Acetilos</vt:lpstr>
      <vt:lpstr>Desarrollo de una herramienta en Excel con VBA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ALEJANDRO BELLO HERNANDEZ</dc:creator>
  <cp:lastModifiedBy>DANIEL ALEJANDRO BELLO HERNANDEZ</cp:lastModifiedBy>
  <cp:revision>1</cp:revision>
  <dcterms:created xsi:type="dcterms:W3CDTF">2025-01-15T03:10:43Z</dcterms:created>
  <dcterms:modified xsi:type="dcterms:W3CDTF">2025-01-15T09:24:17Z</dcterms:modified>
</cp:coreProperties>
</file>